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6" r:id="rId4"/>
    <p:sldId id="288" r:id="rId5"/>
    <p:sldId id="289" r:id="rId6"/>
    <p:sldId id="277" r:id="rId7"/>
    <p:sldId id="258" r:id="rId8"/>
    <p:sldId id="283" r:id="rId9"/>
    <p:sldId id="290" r:id="rId10"/>
    <p:sldId id="278" r:id="rId11"/>
    <p:sldId id="282" r:id="rId12"/>
    <p:sldId id="273" r:id="rId13"/>
    <p:sldId id="287" r:id="rId14"/>
  </p:sldIdLst>
  <p:sldSz cx="9144000" cy="6858000" type="screen4x3"/>
  <p:notesSz cx="6858000" cy="994568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33"/>
    <a:srgbClr val="FF0000"/>
    <a:srgbClr val="000099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347" autoAdjust="0"/>
    <p:restoredTop sz="94322" autoAdjust="0"/>
  </p:normalViewPr>
  <p:slideViewPr>
    <p:cSldViewPr>
      <p:cViewPr varScale="1">
        <p:scale>
          <a:sx n="110" d="100"/>
          <a:sy n="110" d="100"/>
        </p:scale>
        <p:origin x="2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36609C-DB89-46D8-B405-78C1156C08D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7897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61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5" tIns="45723" rIns="91445" bIns="457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E1B377-C6B8-488F-BF94-02C2FA10273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02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4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04813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46EB-860F-4C7F-9386-68678F478FA0}" type="datetime1">
              <a:rPr lang="de-DE"/>
              <a:pPr>
                <a:defRPr/>
              </a:pPr>
              <a:t>05.11.2018</a:t>
            </a:fld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Hecht Solutions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EACB-E857-4F1E-8208-93D21EB5C19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2386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A5C3-14D2-4AB4-9BCA-0E2F042B11B5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999B-987B-4BD1-92CC-B7814B8A742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767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6A23-AAF1-4D74-80EA-F5599937001D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58A2-1350-4062-87FB-095382CF502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6176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A33C-82F3-4306-98F1-583876F01FB7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9742-C567-4F09-97A3-676808DF93A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0072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CB7E-7D73-47BA-B442-B1B4E51E8C0C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AE82-36E1-49F7-948F-BCFC7B8166B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5303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2724-54A0-460C-BFA0-1A4EC4D65FEF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C610D-32D5-454A-9D84-D2D25F54922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2185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8928-85CF-464D-9943-32B13667CDA2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16FC-8651-420E-9CC4-06BE3BFF9C5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842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3BF9-6CEA-4C42-BC50-C240215AA544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7E24-5146-4D46-8A19-38BD6089E83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5148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8BD9-A878-45DE-80D3-9D286B0E2E21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EA10C-782B-4289-B3EE-565CA829672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2852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B687-F06A-4421-BD99-854B08E7D51F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61D1-FE93-4D40-991F-0DD7C91746D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761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85D-F493-40BC-994F-B865D7D3CA70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8C32-CBC2-4213-962A-AA74059D58D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22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2A57-8021-4021-8526-C2704611D036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8047-5874-4126-9674-6F642967730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1224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AB4C-82E5-4D25-B90C-A5C34464F1BB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280F-F935-4692-A975-7A6F8C3BF7B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2659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9B9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AEF004-B198-4AB0-BD83-8C23D4D4967F}" type="datetime1">
              <a:rPr lang="de-DE"/>
              <a:pPr>
                <a:defRPr/>
              </a:pPr>
              <a:t>05.11.2018</a:t>
            </a:fld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maku ag Kunststoffmaschinen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155722-E27F-4D35-821F-6886CAD9E26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HECHTSOLUTIONS\Marketing\Videos\Maku3.mp4" TargetMode="External"/><Relationship Id="rId1" Type="http://schemas.microsoft.com/office/2007/relationships/media" Target="file:///C:\HECHTSOLUTIONS\Marketing\Videos\Maku3.mp4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HECHTSOLUTIONS\Marketing\Videos\Part6.mp4" TargetMode="External"/><Relationship Id="rId1" Type="http://schemas.microsoft.com/office/2007/relationships/media" Target="file:///C:\HECHTSOLUTIONS\Marketing\Videos\Part6.mp4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AC02F-A45B-4A6D-99FF-0E8BA3796391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CH" altLang="de-DE" sz="1400" smtClean="0"/>
          </a:p>
        </p:txBody>
      </p:sp>
      <p:sp>
        <p:nvSpPr>
          <p:cNvPr id="5123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76EA8E-E9E0-4A9C-9ED6-70522A9DB1DE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CH" altLang="de-DE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541338" y="3113088"/>
            <a:ext cx="7772401" cy="1470025"/>
          </a:xfrm>
        </p:spPr>
        <p:txBody>
          <a:bodyPr/>
          <a:lstStyle/>
          <a:p>
            <a:pPr eaLnBrk="1" hangingPunct="1"/>
            <a:r>
              <a:rPr lang="de-CH" altLang="de-DE" i="1" smtClean="0">
                <a:solidFill>
                  <a:srgbClr val="1C1C1C"/>
                </a:solidFill>
                <a:latin typeface="Arial Black" panose="020B0A04020102020204" pitchFamily="34" charset="0"/>
              </a:rPr>
              <a:t>maku-DieTool </a:t>
            </a:r>
            <a:r>
              <a:rPr lang="en-US" altLang="de-DE" baseline="30000" smtClean="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endParaRPr lang="de-CH" altLang="de-DE" baseline="30000" smtClean="0">
              <a:solidFill>
                <a:srgbClr val="1C1C1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7850" y="4264025"/>
            <a:ext cx="5180013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de-DE" sz="1800" b="1" dirty="0" smtClean="0">
                <a:solidFill>
                  <a:srgbClr val="1C1C1C"/>
                </a:solidFill>
              </a:rPr>
              <a:t>vollautomatisches  Düsenlippen-  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de-DE" sz="1800" b="1" dirty="0" smtClean="0">
                <a:solidFill>
                  <a:srgbClr val="1C1C1C"/>
                </a:solidFill>
              </a:rPr>
              <a:t>     und Staubalkeneinstellsystem </a:t>
            </a:r>
            <a:r>
              <a:rPr lang="de-CH" altLang="de-DE" sz="1800" b="1" dirty="0" smtClean="0"/>
              <a:t> </a:t>
            </a:r>
            <a:r>
              <a:rPr lang="de-CH" altLang="de-DE" dirty="0" smtClean="0"/>
              <a:t> </a:t>
            </a:r>
          </a:p>
        </p:txBody>
      </p:sp>
      <p:pic>
        <p:nvPicPr>
          <p:cNvPr id="2422" name="Picture 374" descr="http://maku-ag.ch/files/maku/header/header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7462"/>
            <a:ext cx="4968552" cy="2027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</p:txBody>
      </p:sp>
      <p:sp>
        <p:nvSpPr>
          <p:cNvPr id="4" name="Rechteck 3"/>
          <p:cNvSpPr/>
          <p:nvPr/>
        </p:nvSpPr>
        <p:spPr>
          <a:xfrm rot="19319081">
            <a:off x="4955664" y="3386434"/>
            <a:ext cx="38010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CH" altLang="de-D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-patentiert-</a:t>
            </a:r>
            <a:endParaRPr lang="de-DE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240761-3C12-4398-8A33-327F74796410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CH" altLang="de-DE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400" i="1" smtClean="0">
                <a:solidFill>
                  <a:schemeClr val="tx1"/>
                </a:solidFill>
                <a:latin typeface="Arial Black" panose="020B0A04020102020204" pitchFamily="34" charset="0"/>
              </a:rPr>
              <a:t>maku-DieTool</a:t>
            </a:r>
            <a:r>
              <a:rPr lang="de-CH" altLang="de-DE" sz="240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de-DE" sz="2400" baseline="30000" smtClean="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de-CH" altLang="de-DE" sz="2400" i="1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de-CH" altLang="de-DE" sz="2400" i="1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CH" altLang="de-DE" sz="2400" b="1" smtClean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16388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/>
          </a:p>
        </p:txBody>
      </p:sp>
      <p:sp>
        <p:nvSpPr>
          <p:cNvPr id="16389" name="Fußzeilenplatzhalter 5"/>
          <p:cNvSpPr txBox="1">
            <a:spLocks noGrp="1"/>
          </p:cNvSpPr>
          <p:nvPr/>
        </p:nvSpPr>
        <p:spPr bwMode="auto">
          <a:xfrm>
            <a:off x="3276600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1639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maku ag CH </a:t>
            </a:r>
          </a:p>
        </p:txBody>
      </p:sp>
      <p:pic>
        <p:nvPicPr>
          <p:cNvPr id="3" name="Maku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2969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12512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8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E75DC-05A1-4399-A06B-4D5926AB5CC6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CH" altLang="de-DE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400" i="1" smtClean="0">
                <a:latin typeface="Arial Black" panose="020B0A04020102020204" pitchFamily="34" charset="0"/>
              </a:rPr>
              <a:t/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 </a:t>
            </a:r>
            <a:r>
              <a:rPr lang="en-US" altLang="de-DE" sz="2400" baseline="30000" smtClean="0">
                <a:latin typeface="Arial Black" panose="020B0A04020102020204" pitchFamily="34" charset="0"/>
              </a:rPr>
              <a:t>®</a:t>
            </a:r>
            <a:r>
              <a:rPr lang="de-CH" altLang="de-DE" sz="2400" smtClean="0"/>
              <a:t> </a:t>
            </a:r>
            <a:br>
              <a:rPr lang="de-CH" altLang="de-DE" sz="2400" smtClean="0"/>
            </a:br>
            <a:r>
              <a:rPr lang="de-CH" altLang="de-DE" sz="2400" smtClean="0"/>
              <a:t>Parameter</a:t>
            </a:r>
            <a:r>
              <a:rPr lang="de-CH" altLang="de-DE" sz="2800" i="1" smtClean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7412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17413" name="Text Box 384"/>
          <p:cNvSpPr txBox="1">
            <a:spLocks noChangeArrowheads="1"/>
          </p:cNvSpPr>
          <p:nvPr/>
        </p:nvSpPr>
        <p:spPr bwMode="auto">
          <a:xfrm>
            <a:off x="825500" y="2205038"/>
            <a:ext cx="76327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sz="1600"/>
              <a:t>die Produktdaten können sich auf mehrere Düsen beziehen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6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600"/>
              <a:t>bis zu 30 unterschiedliche Produkte sind als Rezeptur speicherbar</a:t>
            </a:r>
          </a:p>
          <a:p>
            <a:pPr eaLnBrk="1" hangingPunct="1">
              <a:spcBef>
                <a:spcPct val="0"/>
              </a:spcBef>
            </a:pPr>
            <a:endParaRPr lang="de-CH" altLang="de-DE" sz="1600"/>
          </a:p>
          <a:p>
            <a:pPr eaLnBrk="1" hangingPunct="1">
              <a:spcBef>
                <a:spcPct val="0"/>
              </a:spcBef>
            </a:pPr>
            <a:r>
              <a:rPr lang="de-CH" altLang="de-DE" sz="1600"/>
              <a:t>Regelalgorithmen sind in 3 Regelzonen aufgeteilt: grob, fein und feinst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6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600"/>
              <a:t>Es können Einzelschrauben (von grösster zur kleinsten Abweichung)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600"/>
              <a:t>     oder Bereiche mit Berücksichtigung der Nachbarschrauben eingestellt werden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600"/>
          </a:p>
          <a:p>
            <a:pPr eaLnBrk="1" hangingPunct="1">
              <a:spcBef>
                <a:spcPct val="0"/>
              </a:spcBef>
            </a:pPr>
            <a:r>
              <a:rPr lang="de-CH" altLang="de-DE" sz="1600"/>
              <a:t>Istprofile können als Sollprofile übernommen und als neue oder bestehende Rezeptur angelegt werden</a:t>
            </a:r>
          </a:p>
          <a:p>
            <a:pPr eaLnBrk="1" hangingPunct="1">
              <a:spcBef>
                <a:spcPct val="0"/>
              </a:spcBef>
            </a:pPr>
            <a:endParaRPr lang="de-CH" altLang="de-DE" sz="1600"/>
          </a:p>
          <a:p>
            <a:pPr eaLnBrk="1" hangingPunct="1">
              <a:spcBef>
                <a:spcPct val="0"/>
              </a:spcBef>
            </a:pPr>
            <a:r>
              <a:rPr lang="de-CH" altLang="de-DE" sz="1600"/>
              <a:t>Bis zu 30 unterschiedliche Lippenprofile sind als Rezeptur speicherbar</a:t>
            </a:r>
          </a:p>
          <a:p>
            <a:pPr eaLnBrk="1" hangingPunct="1">
              <a:spcBef>
                <a:spcPct val="0"/>
              </a:spcBef>
            </a:pPr>
            <a:endParaRPr lang="de-CH" altLang="de-DE" sz="1600"/>
          </a:p>
        </p:txBody>
      </p:sp>
      <p:sp>
        <p:nvSpPr>
          <p:cNvPr id="174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maku ag CH </a:t>
            </a:r>
          </a:p>
        </p:txBody>
      </p:sp>
      <p:pic>
        <p:nvPicPr>
          <p:cNvPr id="17415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4313" y="62198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F8B9C-7077-4A70-8095-6662625D48AF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CH" altLang="de-DE" sz="140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CH" altLang="de-DE" sz="2800" i="1" smtClean="0">
                <a:latin typeface="Arial Black" panose="020B0A04020102020204" pitchFamily="34" charset="0"/>
              </a:rPr>
              <a:t/>
            </a:r>
            <a:br>
              <a:rPr lang="de-CH" altLang="de-DE" sz="28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 </a:t>
            </a:r>
            <a:r>
              <a:rPr lang="en-US" altLang="de-DE" sz="2400" baseline="30000" smtClean="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de-CH" altLang="de-DE" sz="2400" i="1" smtClean="0">
                <a:latin typeface="Arial Black" panose="020B0A04020102020204" pitchFamily="34" charset="0"/>
              </a:rPr>
              <a:t> </a:t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r>
              <a:rPr lang="de-CH" altLang="de-DE" sz="2400" b="1" smtClean="0"/>
              <a:t>Zusammenfassung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565275"/>
            <a:ext cx="8229600" cy="49593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Direkte Einstellung der Stellschrauben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CH" altLang="de-DE" sz="1600" dirty="0" smtClean="0"/>
          </a:p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Grob- und Fein- und Feinsteinstellung über den ganzen Einstellbereich der Lippenöffnung.</a:t>
            </a:r>
          </a:p>
          <a:p>
            <a:pPr>
              <a:lnSpc>
                <a:spcPct val="80000"/>
              </a:lnSpc>
              <a:defRPr/>
            </a:pPr>
            <a:endParaRPr lang="de-CH" altLang="de-DE" sz="1600" dirty="0" smtClean="0"/>
          </a:p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Nachrüsten manueller Düsen und aller Hersteller</a:t>
            </a:r>
          </a:p>
          <a:p>
            <a:pPr>
              <a:lnSpc>
                <a:spcPct val="80000"/>
              </a:lnSpc>
              <a:defRPr/>
            </a:pPr>
            <a:endParaRPr lang="de-CH" altLang="de-DE" sz="1600" dirty="0" smtClean="0"/>
          </a:p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Umrüstzeit auf eine Automatikdüse 1-2 Tage (Installation und Inbetriebnahme).</a:t>
            </a:r>
          </a:p>
          <a:p>
            <a:pPr>
              <a:lnSpc>
                <a:spcPct val="80000"/>
              </a:lnSpc>
              <a:defRPr/>
            </a:pPr>
            <a:endParaRPr lang="de-CH" altLang="de-DE" sz="1600" dirty="0" smtClean="0"/>
          </a:p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Schnelle Rüstzeit durch gespeicherte Düsenparameter. </a:t>
            </a:r>
          </a:p>
          <a:p>
            <a:pPr>
              <a:lnSpc>
                <a:spcPct val="80000"/>
              </a:lnSpc>
              <a:defRPr/>
            </a:pPr>
            <a:endParaRPr lang="de-CH" altLang="de-DE" sz="1600" dirty="0" smtClean="0"/>
          </a:p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Einstellzeit pro Schraube 2 bis 3 Sekunden, je nach Düsenbreite</a:t>
            </a:r>
          </a:p>
          <a:p>
            <a:pPr>
              <a:lnSpc>
                <a:spcPct val="80000"/>
              </a:lnSpc>
              <a:defRPr/>
            </a:pPr>
            <a:endParaRPr lang="de-CH" altLang="de-DE" sz="1600" dirty="0" smtClean="0"/>
          </a:p>
          <a:p>
            <a:pPr>
              <a:lnSpc>
                <a:spcPct val="80000"/>
              </a:lnSpc>
              <a:defRPr/>
            </a:pPr>
            <a:r>
              <a:rPr lang="de-CH" altLang="de-DE" sz="1600" dirty="0" smtClean="0"/>
              <a:t>Abspeichern von Lippen und Staubalken Profilen.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CH" altLang="de-DE" sz="1600" dirty="0" smtClean="0"/>
              <a:t>Kein Verspannen der Lippe oder des Staubalkens.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CH" altLang="de-DE" sz="1600" dirty="0" smtClean="0"/>
              <a:t>Max. Energieverbrauch 0.2 kW/h. </a:t>
            </a:r>
            <a:r>
              <a:rPr lang="de-DE" altLang="de-DE" sz="1600" dirty="0" smtClean="0"/>
              <a:t>Dies entspricht ~ </a:t>
            </a:r>
            <a:r>
              <a:rPr lang="de-DE" altLang="de-DE" sz="1600" b="1" dirty="0" smtClean="0"/>
              <a:t>€180.00</a:t>
            </a:r>
            <a:r>
              <a:rPr lang="de-DE" altLang="de-DE" sz="1600" dirty="0" smtClean="0"/>
              <a:t> an jährlichen Energiekosten (6’000 Std. à 0.15 €/kW/h).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CH" altLang="de-DE" sz="1600" dirty="0" smtClean="0"/>
              <a:t> </a:t>
            </a:r>
          </a:p>
        </p:txBody>
      </p:sp>
      <p:sp>
        <p:nvSpPr>
          <p:cNvPr id="1843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288" y="64484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maku ag CH </a:t>
            </a:r>
          </a:p>
        </p:txBody>
      </p:sp>
      <p:pic>
        <p:nvPicPr>
          <p:cNvPr id="1843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4313" y="62198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D7E073-FC36-47B9-8C61-CEFEACA9B602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CH" altLang="de-DE" sz="140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CH" altLang="de-DE" sz="2800" i="1" smtClean="0">
                <a:latin typeface="Arial Black" panose="020B0A04020102020204" pitchFamily="34" charset="0"/>
              </a:rPr>
              <a:t/>
            </a:r>
            <a:br>
              <a:rPr lang="de-CH" altLang="de-DE" sz="28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 </a:t>
            </a:r>
            <a:r>
              <a:rPr lang="en-US" altLang="de-DE" sz="2400" baseline="30000" smtClean="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de-CH" altLang="de-DE" sz="2400" i="1" smtClean="0">
                <a:latin typeface="Arial Black" panose="020B0A04020102020204" pitchFamily="34" charset="0"/>
              </a:rPr>
              <a:t> </a:t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endParaRPr lang="de-CH" altLang="de-DE" sz="24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133600"/>
            <a:ext cx="6415087" cy="25828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de-CH" altLang="de-DE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CH" altLang="de-DE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CH" altLang="de-DE" sz="1600" dirty="0" smtClean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de-CH" altLang="de-DE" sz="6000" b="1" dirty="0" smtClean="0"/>
              <a:t>Vielen Dank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CH" altLang="de-DE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de-CH" altLang="de-DE" sz="16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CH" altLang="de-DE" sz="1600" dirty="0" smtClean="0"/>
          </a:p>
        </p:txBody>
      </p:sp>
      <p:sp>
        <p:nvSpPr>
          <p:cNvPr id="1946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288" y="64484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maku ag CH </a:t>
            </a:r>
          </a:p>
        </p:txBody>
      </p:sp>
      <p:pic>
        <p:nvPicPr>
          <p:cNvPr id="19462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6B419-7C8B-47E6-8FBC-2DA9584C17BE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CH" altLang="de-DE" sz="1400" smtClean="0"/>
          </a:p>
        </p:txBody>
      </p:sp>
      <p:sp>
        <p:nvSpPr>
          <p:cNvPr id="717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400" smtClean="0"/>
          </a:p>
        </p:txBody>
      </p:sp>
      <p:sp>
        <p:nvSpPr>
          <p:cNvPr id="7172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0FE50F-4C19-42FF-8F19-91E0C69BEB2B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CH" altLang="de-DE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CH" altLang="de-DE" sz="2400" i="1" smtClean="0">
                <a:latin typeface="Arial Black" panose="020B0A04020102020204" pitchFamily="34" charset="0"/>
              </a:rPr>
              <a:t/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 </a:t>
            </a:r>
            <a:r>
              <a:rPr lang="en-US" altLang="de-DE" sz="2400" baseline="30000" smtClean="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de-CH" altLang="de-DE" sz="2400" i="1" smtClean="0">
                <a:latin typeface="Arial Black" panose="020B0A04020102020204" pitchFamily="34" charset="0"/>
              </a:rPr>
              <a:t> </a:t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endParaRPr lang="de-CH" altLang="de-DE" sz="2400" b="1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1225" y="1916113"/>
            <a:ext cx="6037263" cy="3816350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de-DE" sz="1600" dirty="0" smtClean="0"/>
              <a:t>Für alle manuellen einstellbaren Breitschlitzdüsen </a:t>
            </a:r>
          </a:p>
          <a:p>
            <a:pPr eaLnBrk="1" hangingPunct="1">
              <a:defRPr/>
            </a:pPr>
            <a:r>
              <a:rPr lang="de-CH" altLang="de-DE" sz="1600" dirty="0" smtClean="0"/>
              <a:t>Für alle Automatikbreitschlitzdüsen</a:t>
            </a:r>
          </a:p>
          <a:p>
            <a:pPr marL="0" indent="0" eaLnBrk="1" hangingPunct="1">
              <a:buFontTx/>
              <a:buNone/>
              <a:defRPr/>
            </a:pPr>
            <a:endParaRPr lang="de-CH" altLang="de-DE" sz="1600" dirty="0" smtClean="0"/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Unabhängig vom Einbauwinkel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Unabhängig vom Schraubenkopf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Unabhängig vom Schraubentyp (Druck/Zug-Druck)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Installation auf Düse oder Düsenwagen</a:t>
            </a:r>
          </a:p>
          <a:p>
            <a:pPr marL="0" indent="0" eaLnBrk="1" hangingPunct="1">
              <a:buFontTx/>
              <a:buChar char="-"/>
              <a:defRPr/>
            </a:pPr>
            <a:endParaRPr lang="de-CH" altLang="de-DE" sz="1600" dirty="0" smtClean="0"/>
          </a:p>
          <a:p>
            <a:pPr marL="0" indent="0" eaLnBrk="1" hangingPunct="1">
              <a:buFontTx/>
              <a:buChar char="-"/>
              <a:defRPr/>
            </a:pPr>
            <a:endParaRPr lang="de-CH" altLang="de-DE" sz="1600" dirty="0" smtClean="0"/>
          </a:p>
          <a:p>
            <a:pPr marL="0" indent="0" eaLnBrk="1" hangingPunct="1">
              <a:buFontTx/>
              <a:buNone/>
              <a:defRPr/>
            </a:pPr>
            <a:endParaRPr lang="de-CH" altLang="de-DE" sz="1600" dirty="0" smtClean="0"/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Eckdaten - Materialdicken von 0.005 – 50.00 mm 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	- Düsenbreiten von 300 mm bis 12 m</a:t>
            </a:r>
          </a:p>
          <a:p>
            <a:pPr marL="0" indent="0" eaLnBrk="1" hangingPunct="1">
              <a:buFontTx/>
              <a:buNone/>
              <a:defRPr/>
            </a:pPr>
            <a:r>
              <a:rPr lang="de-CH" altLang="de-DE" sz="1600" dirty="0" smtClean="0"/>
              <a:t>	- Alle gängigen Polymere</a:t>
            </a:r>
          </a:p>
          <a:p>
            <a:pPr marL="0" indent="0" eaLnBrk="1" hangingPunct="1">
              <a:buFontTx/>
              <a:buNone/>
              <a:defRPr/>
            </a:pPr>
            <a:endParaRPr lang="de-CH" altLang="de-DE" sz="1600" dirty="0" smtClean="0"/>
          </a:p>
        </p:txBody>
      </p:sp>
      <p:sp>
        <p:nvSpPr>
          <p:cNvPr id="7175" name="Fußzeilenplatzhalter 4"/>
          <p:cNvSpPr txBox="1">
            <a:spLocks/>
          </p:cNvSpPr>
          <p:nvPr/>
        </p:nvSpPr>
        <p:spPr bwMode="auto">
          <a:xfrm>
            <a:off x="344488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800"/>
              <a:t>Copyright Hecht Solutions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800"/>
              <a:t>Bilder und Zeichnungen maku ag CH</a:t>
            </a:r>
          </a:p>
        </p:txBody>
      </p:sp>
      <p:pic>
        <p:nvPicPr>
          <p:cNvPr id="3" name="Part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36838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6D4C0-280B-4013-9259-9680D48C87C1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CH" altLang="de-DE" sz="1400" smtClean="0"/>
          </a:p>
        </p:txBody>
      </p:sp>
      <p:sp>
        <p:nvSpPr>
          <p:cNvPr id="9219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E7740E-940B-48C7-9C34-F1F3811327A3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CH" altLang="de-DE" sz="1400"/>
          </a:p>
        </p:txBody>
      </p:sp>
      <p:sp>
        <p:nvSpPr>
          <p:cNvPr id="9220" name="AutoShape 731" descr="ESP.bmp"/>
          <p:cNvSpPr>
            <a:spLocks noChangeAspect="1" noChangeArrowheads="1"/>
          </p:cNvSpPr>
          <p:nvPr/>
        </p:nvSpPr>
        <p:spPr bwMode="auto">
          <a:xfrm>
            <a:off x="971550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21" name="AutoShape 733" descr="ESP.bmp"/>
          <p:cNvSpPr>
            <a:spLocks noChangeAspect="1" noChangeArrowheads="1"/>
          </p:cNvSpPr>
          <p:nvPr/>
        </p:nvSpPr>
        <p:spPr bwMode="auto">
          <a:xfrm>
            <a:off x="971550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222" name="AutoShape 735" descr="ESP.bmp"/>
          <p:cNvSpPr>
            <a:spLocks noChangeAspect="1" noChangeArrowheads="1"/>
          </p:cNvSpPr>
          <p:nvPr/>
        </p:nvSpPr>
        <p:spPr bwMode="auto">
          <a:xfrm>
            <a:off x="1042988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CH" altLang="de-DE" sz="2400" i="1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de-CH" altLang="de-DE" sz="2400" i="1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de-CH" altLang="de-DE" sz="2400" i="1">
                <a:solidFill>
                  <a:srgbClr val="1C1C1C"/>
                </a:solidFill>
                <a:latin typeface="Arial Black" panose="020B0A04020102020204" pitchFamily="34" charset="0"/>
              </a:rPr>
              <a:t>maku-DieTool</a:t>
            </a:r>
            <a:r>
              <a:rPr lang="de-CH" altLang="de-DE" sz="2400">
                <a:solidFill>
                  <a:srgbClr val="1C1C1C"/>
                </a:solidFill>
              </a:rPr>
              <a:t> </a:t>
            </a:r>
            <a:r>
              <a:rPr lang="en-US" altLang="de-DE" sz="2400" baseline="3000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en-US" altLang="de-DE" sz="2400">
                <a:solidFill>
                  <a:srgbClr val="1C1C1C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rgbClr val="1C1C1C"/>
                </a:solidFill>
              </a:rPr>
              <a:t>Lippenverstellung </a:t>
            </a:r>
            <a:endParaRPr lang="de-CH" altLang="de-DE" sz="2400" b="1">
              <a:solidFill>
                <a:srgbClr val="1C1C1C"/>
              </a:solidFill>
            </a:endParaRPr>
          </a:p>
        </p:txBody>
      </p:sp>
      <p:sp>
        <p:nvSpPr>
          <p:cNvPr id="9224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92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CH" altLang="de-DE" sz="800" smtClean="0"/>
          </a:p>
        </p:txBody>
      </p:sp>
      <p:pic>
        <p:nvPicPr>
          <p:cNvPr id="922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52563"/>
            <a:ext cx="61341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24DB6-4C95-443D-AFAB-A8CC7F07AA0D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CH" altLang="de-DE" sz="1400" smtClean="0"/>
          </a:p>
        </p:txBody>
      </p:sp>
      <p:sp>
        <p:nvSpPr>
          <p:cNvPr id="10243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5A1138-7CED-4128-90CE-615BAA4B1959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CH" altLang="de-DE" sz="1400"/>
          </a:p>
        </p:txBody>
      </p:sp>
      <p:sp>
        <p:nvSpPr>
          <p:cNvPr id="10244" name="AutoShape 731" descr="ESP.bmp"/>
          <p:cNvSpPr>
            <a:spLocks noChangeAspect="1" noChangeArrowheads="1"/>
          </p:cNvSpPr>
          <p:nvPr/>
        </p:nvSpPr>
        <p:spPr bwMode="auto">
          <a:xfrm>
            <a:off x="971550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5" name="AutoShape 733" descr="ESP.bmp"/>
          <p:cNvSpPr>
            <a:spLocks noChangeAspect="1" noChangeArrowheads="1"/>
          </p:cNvSpPr>
          <p:nvPr/>
        </p:nvSpPr>
        <p:spPr bwMode="auto">
          <a:xfrm>
            <a:off x="971550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6" name="AutoShape 735" descr="ESP.bmp"/>
          <p:cNvSpPr>
            <a:spLocks noChangeAspect="1" noChangeArrowheads="1"/>
          </p:cNvSpPr>
          <p:nvPr/>
        </p:nvSpPr>
        <p:spPr bwMode="auto">
          <a:xfrm>
            <a:off x="1042988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CH" altLang="de-DE" sz="2400" i="1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de-CH" altLang="de-DE" sz="2400" i="1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de-CH" altLang="de-DE" sz="2400" i="1">
                <a:solidFill>
                  <a:srgbClr val="1C1C1C"/>
                </a:solidFill>
                <a:latin typeface="Arial Black" panose="020B0A04020102020204" pitchFamily="34" charset="0"/>
              </a:rPr>
              <a:t>maku-DieTool</a:t>
            </a:r>
            <a:r>
              <a:rPr lang="de-CH" altLang="de-DE" sz="2400">
                <a:solidFill>
                  <a:srgbClr val="1C1C1C"/>
                </a:solidFill>
              </a:rPr>
              <a:t> </a:t>
            </a:r>
            <a:r>
              <a:rPr lang="en-US" altLang="de-DE" sz="2400" baseline="3000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en-US" altLang="de-DE" sz="2400">
                <a:solidFill>
                  <a:srgbClr val="1C1C1C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rgbClr val="1C1C1C"/>
                </a:solidFill>
              </a:rPr>
              <a:t>Lippen- und Staubalkenverstellung </a:t>
            </a:r>
            <a:endParaRPr lang="de-CH" altLang="de-DE" sz="2400" b="1">
              <a:solidFill>
                <a:srgbClr val="1C1C1C"/>
              </a:solidFill>
            </a:endParaRPr>
          </a:p>
        </p:txBody>
      </p:sp>
      <p:sp>
        <p:nvSpPr>
          <p:cNvPr id="10248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1024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CH" altLang="de-DE" sz="800" smtClean="0"/>
          </a:p>
        </p:txBody>
      </p:sp>
      <p:pic>
        <p:nvPicPr>
          <p:cNvPr id="10250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614488"/>
            <a:ext cx="51022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A23543-9C64-4837-BD18-D88EC7FF62CE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CH" altLang="de-DE" sz="1400" smtClean="0"/>
          </a:p>
        </p:txBody>
      </p:sp>
      <p:sp>
        <p:nvSpPr>
          <p:cNvPr id="11267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45A9F15-5C93-446B-B3A9-E3AFAB1208D8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CH" altLang="de-DE" sz="1400"/>
          </a:p>
        </p:txBody>
      </p:sp>
      <p:sp>
        <p:nvSpPr>
          <p:cNvPr id="11268" name="AutoShape 731" descr="ESP.bmp"/>
          <p:cNvSpPr>
            <a:spLocks noChangeAspect="1" noChangeArrowheads="1"/>
          </p:cNvSpPr>
          <p:nvPr/>
        </p:nvSpPr>
        <p:spPr bwMode="auto">
          <a:xfrm>
            <a:off x="971550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269" name="AutoShape 733" descr="ESP.bmp"/>
          <p:cNvSpPr>
            <a:spLocks noChangeAspect="1" noChangeArrowheads="1"/>
          </p:cNvSpPr>
          <p:nvPr/>
        </p:nvSpPr>
        <p:spPr bwMode="auto">
          <a:xfrm>
            <a:off x="971550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1270" name="AutoShape 735" descr="ESP.bmp"/>
          <p:cNvSpPr>
            <a:spLocks noChangeAspect="1" noChangeArrowheads="1"/>
          </p:cNvSpPr>
          <p:nvPr/>
        </p:nvSpPr>
        <p:spPr bwMode="auto">
          <a:xfrm>
            <a:off x="1042988" y="5492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CH" altLang="de-DE" sz="2400" i="1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de-CH" altLang="de-DE" sz="2400" i="1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de-CH" altLang="de-DE" sz="2400" i="1">
                <a:solidFill>
                  <a:srgbClr val="1C1C1C"/>
                </a:solidFill>
                <a:latin typeface="Arial Black" panose="020B0A04020102020204" pitchFamily="34" charset="0"/>
              </a:rPr>
              <a:t>maku-DieTool</a:t>
            </a:r>
            <a:r>
              <a:rPr lang="de-CH" altLang="de-DE" sz="2400">
                <a:solidFill>
                  <a:srgbClr val="1C1C1C"/>
                </a:solidFill>
              </a:rPr>
              <a:t> </a:t>
            </a:r>
            <a:r>
              <a:rPr lang="en-US" altLang="de-DE" sz="2400" baseline="3000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en-US" altLang="de-DE" sz="2400">
                <a:solidFill>
                  <a:srgbClr val="1C1C1C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rgbClr val="1C1C1C"/>
                </a:solidFill>
              </a:rPr>
              <a:t>Inkl. automatische Decklingverstellung </a:t>
            </a:r>
            <a:endParaRPr lang="de-CH" altLang="de-DE" sz="2400" b="1">
              <a:solidFill>
                <a:srgbClr val="1C1C1C"/>
              </a:solidFill>
            </a:endParaRPr>
          </a:p>
        </p:txBody>
      </p:sp>
      <p:sp>
        <p:nvSpPr>
          <p:cNvPr id="11272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1127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CH" altLang="de-DE" sz="800" smtClean="0"/>
          </a:p>
        </p:txBody>
      </p:sp>
      <p:pic>
        <p:nvPicPr>
          <p:cNvPr id="1127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7231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7A845-4AE6-40BB-A2FF-69FCFA63968A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CH" altLang="de-DE" sz="140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400" i="1" dirty="0" smtClean="0">
                <a:solidFill>
                  <a:srgbClr val="1C1C1C"/>
                </a:solidFill>
                <a:latin typeface="Arial Black" panose="020B0A04020102020204" pitchFamily="34" charset="0"/>
              </a:rPr>
              <a:t/>
            </a:r>
            <a:br>
              <a:rPr lang="de-CH" altLang="de-DE" sz="2400" i="1" dirty="0" smtClean="0">
                <a:solidFill>
                  <a:srgbClr val="1C1C1C"/>
                </a:solidFill>
                <a:latin typeface="Arial Black" panose="020B0A04020102020204" pitchFamily="34" charset="0"/>
              </a:rPr>
            </a:br>
            <a:r>
              <a:rPr lang="de-CH" altLang="de-DE" sz="2400" i="1" dirty="0" smtClean="0">
                <a:solidFill>
                  <a:srgbClr val="1C1C1C"/>
                </a:solidFill>
                <a:latin typeface="Arial Black" panose="020B0A04020102020204" pitchFamily="34" charset="0"/>
              </a:rPr>
              <a:t>maku-</a:t>
            </a:r>
            <a:r>
              <a:rPr lang="de-CH" altLang="de-DE" sz="2400" i="1" dirty="0" err="1" smtClean="0">
                <a:solidFill>
                  <a:srgbClr val="1C1C1C"/>
                </a:solidFill>
                <a:latin typeface="Arial Black" panose="020B0A04020102020204" pitchFamily="34" charset="0"/>
              </a:rPr>
              <a:t>DieTool</a:t>
            </a:r>
            <a:r>
              <a:rPr lang="de-CH" altLang="de-DE" sz="2400" dirty="0" smtClean="0">
                <a:solidFill>
                  <a:srgbClr val="1C1C1C"/>
                </a:solidFill>
              </a:rPr>
              <a:t> </a:t>
            </a:r>
            <a:r>
              <a:rPr lang="en-US" altLang="de-DE" sz="2400" baseline="30000" dirty="0" smtClean="0">
                <a:solidFill>
                  <a:srgbClr val="1C1C1C"/>
                </a:solidFill>
                <a:latin typeface="Arial Black" panose="020B0A04020102020204" pitchFamily="34" charset="0"/>
              </a:rPr>
              <a:t>®</a:t>
            </a:r>
            <a:r>
              <a:rPr lang="de-CH" altLang="de-DE" sz="2400" dirty="0" smtClean="0">
                <a:solidFill>
                  <a:srgbClr val="1C1C1C"/>
                </a:solidFill>
              </a:rPr>
              <a:t> </a:t>
            </a:r>
            <a:br>
              <a:rPr lang="de-CH" altLang="de-DE" sz="2400" dirty="0" smtClean="0">
                <a:solidFill>
                  <a:srgbClr val="1C1C1C"/>
                </a:solidFill>
              </a:rPr>
            </a:br>
            <a:r>
              <a:rPr lang="de-CH" altLang="de-DE" sz="2400" b="1" dirty="0" smtClean="0">
                <a:solidFill>
                  <a:srgbClr val="1C1C1C"/>
                </a:solidFill>
              </a:rPr>
              <a:t>3D PDF </a:t>
            </a:r>
            <a:endParaRPr lang="de-CH" altLang="de-DE" sz="2400" b="1" dirty="0" smtClean="0">
              <a:solidFill>
                <a:srgbClr val="1C1C1C"/>
              </a:solidFill>
            </a:endParaRPr>
          </a:p>
        </p:txBody>
      </p:sp>
      <p:sp>
        <p:nvSpPr>
          <p:cNvPr id="12292" name="Fußzeilenplatzhalt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1229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CH" altLang="de-DE" sz="800" smtClean="0"/>
          </a:p>
        </p:txBody>
      </p:sp>
      <p:pic>
        <p:nvPicPr>
          <p:cNvPr id="1229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5" name="Objek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41750" y="3068638"/>
          <a:ext cx="1460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Objekt-Manager-Shellobjekt" showAsIcon="1" r:id="rId4" imgW="1459800" imgH="685800" progId="Package">
                  <p:embed/>
                </p:oleObj>
              </mc:Choice>
              <mc:Fallback>
                <p:oleObj name="Objekt-Manager-Shellobjekt" showAsIcon="1" r:id="rId4" imgW="1459800" imgH="685800" progId="Package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3068638"/>
                        <a:ext cx="1460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00B20-CA1B-4509-8A11-7BFB93078D0D}" type="slidenum">
              <a:rPr lang="de-CH" altLang="de-DE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CH" altLang="de-DE" sz="1400" smtClean="0"/>
          </a:p>
        </p:txBody>
      </p:sp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1400" smtClean="0"/>
          </a:p>
        </p:txBody>
      </p:sp>
      <p:sp>
        <p:nvSpPr>
          <p:cNvPr id="13316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9F50C4-3C0D-44E9-BB74-F0013306B894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CH" altLang="de-DE" sz="14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 i="1" smtClean="0">
                <a:latin typeface="Arial Black" panose="020B0A04020102020204" pitchFamily="34" charset="0"/>
              </a:rPr>
              <a:t/>
            </a:r>
            <a:br>
              <a:rPr lang="de-CH" altLang="de-DE" sz="28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</a:t>
            </a:r>
            <a:r>
              <a:rPr lang="de-CH" altLang="de-DE" sz="2400" smtClean="0">
                <a:latin typeface="Arial Black" panose="020B0A04020102020204" pitchFamily="34" charset="0"/>
              </a:rPr>
              <a:t> </a:t>
            </a:r>
            <a:r>
              <a:rPr lang="en-US" altLang="de-DE" sz="2400" baseline="30000" smtClean="0">
                <a:latin typeface="Arial Black" panose="020B0A04020102020204" pitchFamily="34" charset="0"/>
              </a:rPr>
              <a:t>®</a:t>
            </a:r>
            <a:r>
              <a:rPr lang="de-CH" altLang="de-DE" sz="2400" i="1" smtClean="0">
                <a:latin typeface="Arial Black" panose="020B0A04020102020204" pitchFamily="34" charset="0"/>
              </a:rPr>
              <a:t> </a:t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r>
              <a:rPr lang="de-CH" altLang="de-DE" sz="2400" b="1" smtClean="0"/>
              <a:t>Funktionalität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Automatische Regelung des Querprofiles durch Übernahme eines regelmäßigen Datentelegramms von einem Dicken oder Flächengewichtsmessgerät. Die Regelphilosophie ist Bestandteil der maku </a:t>
            </a:r>
            <a:r>
              <a:rPr lang="de-CH" altLang="de-DE" sz="1600" dirty="0" err="1" smtClean="0"/>
              <a:t>DieTool</a:t>
            </a:r>
            <a:r>
              <a:rPr lang="de-CH" altLang="de-DE" sz="1600" dirty="0" smtClean="0"/>
              <a:t> Software.</a:t>
            </a:r>
          </a:p>
          <a:p>
            <a:pPr eaLnBrk="1" hangingPunct="1">
              <a:lnSpc>
                <a:spcPct val="80000"/>
              </a:lnSpc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Regelung des Querprofiles über die im Dicken oder Flächengewichtsmessgerät hinterlegte Regelphilosophie.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Der Linearwagen wird durch den Antriebsmotor in die gewünschte Position gefahren (</a:t>
            </a:r>
            <a:r>
              <a:rPr lang="de-CH" altLang="de-DE" sz="1600" dirty="0" err="1" smtClean="0"/>
              <a:t>v</a:t>
            </a:r>
            <a:r>
              <a:rPr lang="de-CH" altLang="de-DE" sz="800" dirty="0" err="1" smtClean="0"/>
              <a:t>quer</a:t>
            </a:r>
            <a:r>
              <a:rPr lang="de-CH" altLang="de-DE" sz="1600" dirty="0" smtClean="0"/>
              <a:t>= 1.0 m/sec / </a:t>
            </a:r>
            <a:r>
              <a:rPr lang="de-CH" altLang="de-DE" sz="1600" dirty="0" err="1" smtClean="0"/>
              <a:t>v</a:t>
            </a:r>
            <a:r>
              <a:rPr lang="de-CH" altLang="de-DE" sz="800" dirty="0" err="1" smtClean="0"/>
              <a:t>max</a:t>
            </a:r>
            <a:r>
              <a:rPr lang="de-CH" altLang="de-DE" sz="1600" dirty="0" smtClean="0"/>
              <a:t>= 4.0 m/sec</a:t>
            </a:r>
            <a:r>
              <a:rPr lang="de-CH" altLang="de-DE" sz="800" dirty="0" smtClean="0"/>
              <a:t>.</a:t>
            </a:r>
            <a:r>
              <a:rPr lang="de-CH" altLang="de-DE" sz="16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Automatische </a:t>
            </a:r>
            <a:r>
              <a:rPr lang="de-CH" altLang="de-DE" sz="1600" dirty="0" err="1" smtClean="0"/>
              <a:t>Referenzierung</a:t>
            </a:r>
            <a:r>
              <a:rPr lang="de-CH" altLang="de-DE" sz="1600" dirty="0" smtClean="0"/>
              <a:t> der Stellschrauben.</a:t>
            </a:r>
          </a:p>
          <a:p>
            <a:pPr eaLnBrk="1" hangingPunct="1">
              <a:lnSpc>
                <a:spcPct val="80000"/>
              </a:lnSpc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Einstellzeit pro Schraube 2 bis 3 Sekunden, je nach Düsenbreite</a:t>
            </a:r>
          </a:p>
          <a:p>
            <a:pPr eaLnBrk="1" hangingPunct="1">
              <a:lnSpc>
                <a:spcPct val="80000"/>
              </a:lnSpc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Automatische Berücksichtigung von Drehmoment und Spiel der Stellschrauben in den eingegebenen Grenzen</a:t>
            </a:r>
            <a:r>
              <a:rPr lang="de-CH" altLang="de-DE" sz="1600" dirty="0" smtClean="0"/>
              <a:t>. (0,36 Grad u. 2 NM)</a:t>
            </a:r>
            <a:endParaRPr lang="de-CH" altLang="de-DE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r>
              <a:rPr lang="de-CH" altLang="de-DE" sz="1600" dirty="0" smtClean="0"/>
              <a:t>Automatische </a:t>
            </a:r>
            <a:r>
              <a:rPr lang="de-CH" altLang="de-DE" sz="1600" dirty="0" err="1" smtClean="0"/>
              <a:t>Justage</a:t>
            </a:r>
            <a:r>
              <a:rPr lang="de-CH" altLang="de-DE" sz="1600" dirty="0" smtClean="0"/>
              <a:t> des internen </a:t>
            </a:r>
            <a:r>
              <a:rPr lang="de-CH" altLang="de-DE" sz="1600" dirty="0" err="1" smtClean="0"/>
              <a:t>Decklings</a:t>
            </a:r>
            <a:r>
              <a:rPr lang="de-CH" altLang="de-DE" sz="1600" dirty="0" smtClean="0"/>
              <a:t> (Option)</a:t>
            </a:r>
          </a:p>
          <a:p>
            <a:pPr eaLnBrk="1" hangingPunct="1">
              <a:lnSpc>
                <a:spcPct val="80000"/>
              </a:lnSpc>
            </a:pPr>
            <a:endParaRPr lang="de-CH" altLang="de-DE" sz="1600" dirty="0" smtClean="0"/>
          </a:p>
          <a:p>
            <a:pPr eaLnBrk="1" hangingPunct="1">
              <a:lnSpc>
                <a:spcPct val="80000"/>
              </a:lnSpc>
            </a:pPr>
            <a:endParaRPr lang="de-CH" altLang="de-DE" sz="1600" dirty="0" smtClean="0"/>
          </a:p>
        </p:txBody>
      </p:sp>
      <p:sp>
        <p:nvSpPr>
          <p:cNvPr id="13319" name="Fußzeilenplatzhalter 4"/>
          <p:cNvSpPr txBox="1">
            <a:spLocks/>
          </p:cNvSpPr>
          <p:nvPr/>
        </p:nvSpPr>
        <p:spPr bwMode="auto">
          <a:xfrm>
            <a:off x="344488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800"/>
              <a:t>Copyright Hecht Solutions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800"/>
              <a:t>Bilder und Zeichnungen maku ag CH</a:t>
            </a:r>
          </a:p>
        </p:txBody>
      </p:sp>
      <p:pic>
        <p:nvPicPr>
          <p:cNvPr id="13320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BFA9D6-19DE-4E68-85C1-369CF556E0E1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CH" altLang="de-DE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 sz="2400" i="1" smtClean="0">
                <a:latin typeface="Arial Black" panose="020B0A04020102020204" pitchFamily="34" charset="0"/>
              </a:rPr>
              <a:t/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 </a:t>
            </a:r>
            <a:r>
              <a:rPr lang="de-DE" altLang="de-DE" sz="2400" baseline="30000" smtClean="0">
                <a:latin typeface="Arial Black" panose="020B0A04020102020204" pitchFamily="34" charset="0"/>
              </a:rPr>
              <a:t>®</a:t>
            </a:r>
            <a:r>
              <a:rPr lang="de-DE" altLang="de-DE" sz="2400" i="1" smtClean="0">
                <a:latin typeface="Arial Black" panose="020B0A04020102020204" pitchFamily="34" charset="0"/>
              </a:rPr>
              <a:t> </a:t>
            </a:r>
            <a:br>
              <a:rPr lang="de-DE" altLang="de-DE" sz="2400" i="1" smtClean="0">
                <a:latin typeface="Arial Black" panose="020B0A04020102020204" pitchFamily="34" charset="0"/>
              </a:rPr>
            </a:br>
            <a:r>
              <a:rPr lang="de-DE" altLang="de-DE" sz="2400" i="1" smtClean="0">
                <a:latin typeface="Arial Black" panose="020B0A04020102020204" pitchFamily="34" charset="0"/>
              </a:rPr>
              <a:t>Visualisierung und Steuerung</a:t>
            </a:r>
            <a:endParaRPr lang="de-DE" altLang="de-DE" sz="2400" b="1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2000250"/>
            <a:ext cx="7056438" cy="647700"/>
          </a:xfrm>
        </p:spPr>
        <p:txBody>
          <a:bodyPr/>
          <a:lstStyle/>
          <a:p>
            <a:r>
              <a:rPr lang="de-CH" altLang="de-DE" sz="1600" smtClean="0"/>
              <a:t>Siemens S7 1500 SPS Steuerung mit Touchscreen MP 27710 (10”)</a:t>
            </a:r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endParaRPr lang="de-CH" altLang="de-DE" sz="1600" smtClean="0"/>
          </a:p>
          <a:p>
            <a:r>
              <a:rPr lang="de-CH" altLang="de-DE" sz="1600" smtClean="0"/>
              <a:t>Steuerschrank: T 400 x B 600 x H 1900 (inklusive Sockel) 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7164388" y="207963"/>
            <a:ext cx="1752600" cy="628650"/>
            <a:chOff x="1385" y="810"/>
            <a:chExt cx="2835" cy="1018"/>
          </a:xfrm>
        </p:grpSpPr>
        <p:grpSp>
          <p:nvGrpSpPr>
            <p:cNvPr id="14349" name="Group 5"/>
            <p:cNvGrpSpPr>
              <a:grpSpLocks/>
            </p:cNvGrpSpPr>
            <p:nvPr/>
          </p:nvGrpSpPr>
          <p:grpSpPr bwMode="auto">
            <a:xfrm>
              <a:off x="1385" y="817"/>
              <a:ext cx="2835" cy="1005"/>
              <a:chOff x="7" y="6"/>
              <a:chExt cx="2835" cy="1005"/>
            </a:xfrm>
          </p:grpSpPr>
          <p:sp>
            <p:nvSpPr>
              <p:cNvPr id="14511" name="Freeform 6"/>
              <p:cNvSpPr>
                <a:spLocks noEditPoints="1"/>
              </p:cNvSpPr>
              <p:nvPr/>
            </p:nvSpPr>
            <p:spPr bwMode="auto">
              <a:xfrm>
                <a:off x="256" y="6"/>
                <a:ext cx="2471" cy="21"/>
              </a:xfrm>
              <a:custGeom>
                <a:avLst/>
                <a:gdLst>
                  <a:gd name="T0" fmla="*/ 1 w 4942"/>
                  <a:gd name="T1" fmla="*/ 0 h 41"/>
                  <a:gd name="T2" fmla="*/ 1 w 4942"/>
                  <a:gd name="T3" fmla="*/ 0 h 41"/>
                  <a:gd name="T4" fmla="*/ 1 w 4942"/>
                  <a:gd name="T5" fmla="*/ 1 h 41"/>
                  <a:gd name="T6" fmla="*/ 0 w 4942"/>
                  <a:gd name="T7" fmla="*/ 1 h 41"/>
                  <a:gd name="T8" fmla="*/ 1 w 4942"/>
                  <a:gd name="T9" fmla="*/ 0 h 41"/>
                  <a:gd name="T10" fmla="*/ 1 w 4942"/>
                  <a:gd name="T11" fmla="*/ 0 h 41"/>
                  <a:gd name="T12" fmla="*/ 1 w 4942"/>
                  <a:gd name="T13" fmla="*/ 0 h 41"/>
                  <a:gd name="T14" fmla="*/ 1 w 4942"/>
                  <a:gd name="T15" fmla="*/ 1 h 41"/>
                  <a:gd name="T16" fmla="*/ 1 w 4942"/>
                  <a:gd name="T17" fmla="*/ 1 h 41"/>
                  <a:gd name="T18" fmla="*/ 1 w 4942"/>
                  <a:gd name="T19" fmla="*/ 0 h 41"/>
                  <a:gd name="T20" fmla="*/ 1 w 4942"/>
                  <a:gd name="T21" fmla="*/ 0 h 41"/>
                  <a:gd name="T22" fmla="*/ 1 w 4942"/>
                  <a:gd name="T23" fmla="*/ 0 h 41"/>
                  <a:gd name="T24" fmla="*/ 1 w 4942"/>
                  <a:gd name="T25" fmla="*/ 1 h 41"/>
                  <a:gd name="T26" fmla="*/ 1 w 4942"/>
                  <a:gd name="T27" fmla="*/ 1 h 41"/>
                  <a:gd name="T28" fmla="*/ 1 w 4942"/>
                  <a:gd name="T29" fmla="*/ 0 h 41"/>
                  <a:gd name="T30" fmla="*/ 1 w 4942"/>
                  <a:gd name="T31" fmla="*/ 0 h 41"/>
                  <a:gd name="T32" fmla="*/ 1 w 4942"/>
                  <a:gd name="T33" fmla="*/ 0 h 41"/>
                  <a:gd name="T34" fmla="*/ 1 w 4942"/>
                  <a:gd name="T35" fmla="*/ 1 h 41"/>
                  <a:gd name="T36" fmla="*/ 1 w 4942"/>
                  <a:gd name="T37" fmla="*/ 1 h 41"/>
                  <a:gd name="T38" fmla="*/ 1 w 4942"/>
                  <a:gd name="T39" fmla="*/ 0 h 41"/>
                  <a:gd name="T40" fmla="*/ 1 w 4942"/>
                  <a:gd name="T41" fmla="*/ 0 h 41"/>
                  <a:gd name="T42" fmla="*/ 1 w 4942"/>
                  <a:gd name="T43" fmla="*/ 0 h 41"/>
                  <a:gd name="T44" fmla="*/ 1 w 4942"/>
                  <a:gd name="T45" fmla="*/ 1 h 41"/>
                  <a:gd name="T46" fmla="*/ 1 w 4942"/>
                  <a:gd name="T47" fmla="*/ 1 h 41"/>
                  <a:gd name="T48" fmla="*/ 1 w 4942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42"/>
                  <a:gd name="T76" fmla="*/ 0 h 41"/>
                  <a:gd name="T77" fmla="*/ 4942 w 4942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42" h="41">
                    <a:moveTo>
                      <a:pt x="12" y="0"/>
                    </a:moveTo>
                    <a:lnTo>
                      <a:pt x="294" y="0"/>
                    </a:lnTo>
                    <a:lnTo>
                      <a:pt x="307" y="41"/>
                    </a:lnTo>
                    <a:lnTo>
                      <a:pt x="0" y="41"/>
                    </a:lnTo>
                    <a:lnTo>
                      <a:pt x="12" y="0"/>
                    </a:lnTo>
                    <a:close/>
                    <a:moveTo>
                      <a:pt x="1155" y="0"/>
                    </a:moveTo>
                    <a:lnTo>
                      <a:pt x="1435" y="0"/>
                    </a:lnTo>
                    <a:lnTo>
                      <a:pt x="1450" y="41"/>
                    </a:lnTo>
                    <a:lnTo>
                      <a:pt x="1141" y="41"/>
                    </a:lnTo>
                    <a:lnTo>
                      <a:pt x="1155" y="0"/>
                    </a:lnTo>
                    <a:close/>
                    <a:moveTo>
                      <a:pt x="2333" y="0"/>
                    </a:moveTo>
                    <a:lnTo>
                      <a:pt x="2614" y="0"/>
                    </a:lnTo>
                    <a:lnTo>
                      <a:pt x="2629" y="41"/>
                    </a:lnTo>
                    <a:lnTo>
                      <a:pt x="2321" y="41"/>
                    </a:lnTo>
                    <a:lnTo>
                      <a:pt x="2333" y="0"/>
                    </a:lnTo>
                    <a:close/>
                    <a:moveTo>
                      <a:pt x="3494" y="0"/>
                    </a:moveTo>
                    <a:lnTo>
                      <a:pt x="3775" y="0"/>
                    </a:lnTo>
                    <a:lnTo>
                      <a:pt x="3789" y="41"/>
                    </a:lnTo>
                    <a:lnTo>
                      <a:pt x="3482" y="41"/>
                    </a:lnTo>
                    <a:lnTo>
                      <a:pt x="3494" y="0"/>
                    </a:lnTo>
                    <a:close/>
                    <a:moveTo>
                      <a:pt x="4643" y="0"/>
                    </a:moveTo>
                    <a:lnTo>
                      <a:pt x="4930" y="0"/>
                    </a:lnTo>
                    <a:lnTo>
                      <a:pt x="4942" y="41"/>
                    </a:lnTo>
                    <a:lnTo>
                      <a:pt x="4632" y="41"/>
                    </a:lnTo>
                    <a:lnTo>
                      <a:pt x="4643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2" name="Freeform 7"/>
              <p:cNvSpPr>
                <a:spLocks noEditPoints="1"/>
              </p:cNvSpPr>
              <p:nvPr/>
            </p:nvSpPr>
            <p:spPr bwMode="auto">
              <a:xfrm>
                <a:off x="250" y="6"/>
                <a:ext cx="2484" cy="41"/>
              </a:xfrm>
              <a:custGeom>
                <a:avLst/>
                <a:gdLst>
                  <a:gd name="T0" fmla="*/ 1 w 4968"/>
                  <a:gd name="T1" fmla="*/ 0 h 81"/>
                  <a:gd name="T2" fmla="*/ 1 w 4968"/>
                  <a:gd name="T3" fmla="*/ 0 h 81"/>
                  <a:gd name="T4" fmla="*/ 1 w 4968"/>
                  <a:gd name="T5" fmla="*/ 1 h 81"/>
                  <a:gd name="T6" fmla="*/ 0 w 4968"/>
                  <a:gd name="T7" fmla="*/ 1 h 81"/>
                  <a:gd name="T8" fmla="*/ 1 w 4968"/>
                  <a:gd name="T9" fmla="*/ 0 h 81"/>
                  <a:gd name="T10" fmla="*/ 1 w 4968"/>
                  <a:gd name="T11" fmla="*/ 0 h 81"/>
                  <a:gd name="T12" fmla="*/ 1 w 4968"/>
                  <a:gd name="T13" fmla="*/ 0 h 81"/>
                  <a:gd name="T14" fmla="*/ 1 w 4968"/>
                  <a:gd name="T15" fmla="*/ 1 h 81"/>
                  <a:gd name="T16" fmla="*/ 1 w 4968"/>
                  <a:gd name="T17" fmla="*/ 1 h 81"/>
                  <a:gd name="T18" fmla="*/ 1 w 4968"/>
                  <a:gd name="T19" fmla="*/ 0 h 81"/>
                  <a:gd name="T20" fmla="*/ 1 w 4968"/>
                  <a:gd name="T21" fmla="*/ 0 h 81"/>
                  <a:gd name="T22" fmla="*/ 1 w 4968"/>
                  <a:gd name="T23" fmla="*/ 0 h 81"/>
                  <a:gd name="T24" fmla="*/ 1 w 4968"/>
                  <a:gd name="T25" fmla="*/ 1 h 81"/>
                  <a:gd name="T26" fmla="*/ 1 w 4968"/>
                  <a:gd name="T27" fmla="*/ 1 h 81"/>
                  <a:gd name="T28" fmla="*/ 1 w 4968"/>
                  <a:gd name="T29" fmla="*/ 0 h 81"/>
                  <a:gd name="T30" fmla="*/ 1 w 4968"/>
                  <a:gd name="T31" fmla="*/ 0 h 81"/>
                  <a:gd name="T32" fmla="*/ 1 w 4968"/>
                  <a:gd name="T33" fmla="*/ 0 h 81"/>
                  <a:gd name="T34" fmla="*/ 1 w 4968"/>
                  <a:gd name="T35" fmla="*/ 1 h 81"/>
                  <a:gd name="T36" fmla="*/ 1 w 4968"/>
                  <a:gd name="T37" fmla="*/ 1 h 81"/>
                  <a:gd name="T38" fmla="*/ 1 w 4968"/>
                  <a:gd name="T39" fmla="*/ 0 h 81"/>
                  <a:gd name="T40" fmla="*/ 1 w 4968"/>
                  <a:gd name="T41" fmla="*/ 0 h 81"/>
                  <a:gd name="T42" fmla="*/ 1 w 4968"/>
                  <a:gd name="T43" fmla="*/ 0 h 81"/>
                  <a:gd name="T44" fmla="*/ 1 w 4968"/>
                  <a:gd name="T45" fmla="*/ 1 h 81"/>
                  <a:gd name="T46" fmla="*/ 1 w 4968"/>
                  <a:gd name="T47" fmla="*/ 1 h 81"/>
                  <a:gd name="T48" fmla="*/ 1 w 4968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68"/>
                  <a:gd name="T76" fmla="*/ 0 h 81"/>
                  <a:gd name="T77" fmla="*/ 4968 w 4968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68" h="81">
                    <a:moveTo>
                      <a:pt x="24" y="0"/>
                    </a:moveTo>
                    <a:lnTo>
                      <a:pt x="306" y="0"/>
                    </a:lnTo>
                    <a:lnTo>
                      <a:pt x="332" y="81"/>
                    </a:lnTo>
                    <a:lnTo>
                      <a:pt x="0" y="81"/>
                    </a:lnTo>
                    <a:lnTo>
                      <a:pt x="24" y="0"/>
                    </a:lnTo>
                    <a:close/>
                    <a:moveTo>
                      <a:pt x="1167" y="0"/>
                    </a:moveTo>
                    <a:lnTo>
                      <a:pt x="1447" y="0"/>
                    </a:lnTo>
                    <a:lnTo>
                      <a:pt x="1476" y="81"/>
                    </a:lnTo>
                    <a:lnTo>
                      <a:pt x="1141" y="81"/>
                    </a:lnTo>
                    <a:lnTo>
                      <a:pt x="1167" y="0"/>
                    </a:lnTo>
                    <a:close/>
                    <a:moveTo>
                      <a:pt x="2345" y="0"/>
                    </a:moveTo>
                    <a:lnTo>
                      <a:pt x="2626" y="0"/>
                    </a:lnTo>
                    <a:lnTo>
                      <a:pt x="2654" y="81"/>
                    </a:lnTo>
                    <a:lnTo>
                      <a:pt x="2321" y="81"/>
                    </a:lnTo>
                    <a:lnTo>
                      <a:pt x="2345" y="0"/>
                    </a:lnTo>
                    <a:close/>
                    <a:moveTo>
                      <a:pt x="3506" y="0"/>
                    </a:moveTo>
                    <a:lnTo>
                      <a:pt x="3787" y="0"/>
                    </a:lnTo>
                    <a:lnTo>
                      <a:pt x="3815" y="81"/>
                    </a:lnTo>
                    <a:lnTo>
                      <a:pt x="3483" y="81"/>
                    </a:lnTo>
                    <a:lnTo>
                      <a:pt x="3506" y="0"/>
                    </a:lnTo>
                    <a:close/>
                    <a:moveTo>
                      <a:pt x="4655" y="0"/>
                    </a:moveTo>
                    <a:lnTo>
                      <a:pt x="4942" y="0"/>
                    </a:lnTo>
                    <a:lnTo>
                      <a:pt x="4968" y="81"/>
                    </a:lnTo>
                    <a:lnTo>
                      <a:pt x="4633" y="81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3" name="Freeform 8"/>
              <p:cNvSpPr>
                <a:spLocks noEditPoints="1"/>
              </p:cNvSpPr>
              <p:nvPr/>
            </p:nvSpPr>
            <p:spPr bwMode="auto">
              <a:xfrm>
                <a:off x="244" y="27"/>
                <a:ext cx="2496" cy="40"/>
              </a:xfrm>
              <a:custGeom>
                <a:avLst/>
                <a:gdLst>
                  <a:gd name="T0" fmla="*/ 1 w 4991"/>
                  <a:gd name="T1" fmla="*/ 0 h 81"/>
                  <a:gd name="T2" fmla="*/ 1 w 4991"/>
                  <a:gd name="T3" fmla="*/ 0 h 81"/>
                  <a:gd name="T4" fmla="*/ 1 w 4991"/>
                  <a:gd name="T5" fmla="*/ 0 h 81"/>
                  <a:gd name="T6" fmla="*/ 0 w 4991"/>
                  <a:gd name="T7" fmla="*/ 0 h 81"/>
                  <a:gd name="T8" fmla="*/ 1 w 4991"/>
                  <a:gd name="T9" fmla="*/ 0 h 81"/>
                  <a:gd name="T10" fmla="*/ 1 w 4991"/>
                  <a:gd name="T11" fmla="*/ 0 h 81"/>
                  <a:gd name="T12" fmla="*/ 1 w 4991"/>
                  <a:gd name="T13" fmla="*/ 0 h 81"/>
                  <a:gd name="T14" fmla="*/ 1 w 4991"/>
                  <a:gd name="T15" fmla="*/ 0 h 81"/>
                  <a:gd name="T16" fmla="*/ 1 w 4991"/>
                  <a:gd name="T17" fmla="*/ 0 h 81"/>
                  <a:gd name="T18" fmla="*/ 1 w 4991"/>
                  <a:gd name="T19" fmla="*/ 0 h 81"/>
                  <a:gd name="T20" fmla="*/ 1 w 4991"/>
                  <a:gd name="T21" fmla="*/ 0 h 81"/>
                  <a:gd name="T22" fmla="*/ 1 w 4991"/>
                  <a:gd name="T23" fmla="*/ 0 h 81"/>
                  <a:gd name="T24" fmla="*/ 1 w 4991"/>
                  <a:gd name="T25" fmla="*/ 0 h 81"/>
                  <a:gd name="T26" fmla="*/ 1 w 4991"/>
                  <a:gd name="T27" fmla="*/ 0 h 81"/>
                  <a:gd name="T28" fmla="*/ 1 w 4991"/>
                  <a:gd name="T29" fmla="*/ 0 h 81"/>
                  <a:gd name="T30" fmla="*/ 1 w 4991"/>
                  <a:gd name="T31" fmla="*/ 0 h 81"/>
                  <a:gd name="T32" fmla="*/ 1 w 4991"/>
                  <a:gd name="T33" fmla="*/ 0 h 81"/>
                  <a:gd name="T34" fmla="*/ 1 w 4991"/>
                  <a:gd name="T35" fmla="*/ 0 h 81"/>
                  <a:gd name="T36" fmla="*/ 1 w 4991"/>
                  <a:gd name="T37" fmla="*/ 0 h 81"/>
                  <a:gd name="T38" fmla="*/ 1 w 4991"/>
                  <a:gd name="T39" fmla="*/ 0 h 81"/>
                  <a:gd name="T40" fmla="*/ 1 w 4991"/>
                  <a:gd name="T41" fmla="*/ 0 h 81"/>
                  <a:gd name="T42" fmla="*/ 1 w 4991"/>
                  <a:gd name="T43" fmla="*/ 0 h 81"/>
                  <a:gd name="T44" fmla="*/ 1 w 4991"/>
                  <a:gd name="T45" fmla="*/ 0 h 81"/>
                  <a:gd name="T46" fmla="*/ 1 w 4991"/>
                  <a:gd name="T47" fmla="*/ 0 h 81"/>
                  <a:gd name="T48" fmla="*/ 1 w 4991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91"/>
                  <a:gd name="T76" fmla="*/ 0 h 81"/>
                  <a:gd name="T77" fmla="*/ 4991 w 4991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91" h="81">
                    <a:moveTo>
                      <a:pt x="23" y="0"/>
                    </a:moveTo>
                    <a:lnTo>
                      <a:pt x="330" y="0"/>
                    </a:lnTo>
                    <a:lnTo>
                      <a:pt x="357" y="81"/>
                    </a:lnTo>
                    <a:lnTo>
                      <a:pt x="0" y="81"/>
                    </a:lnTo>
                    <a:lnTo>
                      <a:pt x="23" y="0"/>
                    </a:lnTo>
                    <a:close/>
                    <a:moveTo>
                      <a:pt x="1164" y="0"/>
                    </a:moveTo>
                    <a:lnTo>
                      <a:pt x="1473" y="0"/>
                    </a:lnTo>
                    <a:lnTo>
                      <a:pt x="1502" y="81"/>
                    </a:lnTo>
                    <a:lnTo>
                      <a:pt x="1140" y="81"/>
                    </a:lnTo>
                    <a:lnTo>
                      <a:pt x="1164" y="0"/>
                    </a:lnTo>
                    <a:close/>
                    <a:moveTo>
                      <a:pt x="2344" y="0"/>
                    </a:moveTo>
                    <a:lnTo>
                      <a:pt x="2652" y="0"/>
                    </a:lnTo>
                    <a:lnTo>
                      <a:pt x="2680" y="81"/>
                    </a:lnTo>
                    <a:lnTo>
                      <a:pt x="2319" y="81"/>
                    </a:lnTo>
                    <a:lnTo>
                      <a:pt x="2344" y="0"/>
                    </a:lnTo>
                    <a:close/>
                    <a:moveTo>
                      <a:pt x="3505" y="0"/>
                    </a:moveTo>
                    <a:lnTo>
                      <a:pt x="3812" y="0"/>
                    </a:lnTo>
                    <a:lnTo>
                      <a:pt x="3839" y="81"/>
                    </a:lnTo>
                    <a:lnTo>
                      <a:pt x="3482" y="81"/>
                    </a:lnTo>
                    <a:lnTo>
                      <a:pt x="3505" y="0"/>
                    </a:lnTo>
                    <a:close/>
                    <a:moveTo>
                      <a:pt x="4655" y="0"/>
                    </a:moveTo>
                    <a:lnTo>
                      <a:pt x="4965" y="0"/>
                    </a:lnTo>
                    <a:lnTo>
                      <a:pt x="4991" y="81"/>
                    </a:lnTo>
                    <a:lnTo>
                      <a:pt x="4633" y="81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4" name="Freeform 9"/>
              <p:cNvSpPr>
                <a:spLocks noEditPoints="1"/>
              </p:cNvSpPr>
              <p:nvPr/>
            </p:nvSpPr>
            <p:spPr bwMode="auto">
              <a:xfrm>
                <a:off x="238" y="47"/>
                <a:ext cx="2509" cy="40"/>
              </a:xfrm>
              <a:custGeom>
                <a:avLst/>
                <a:gdLst>
                  <a:gd name="T0" fmla="*/ 1 w 5016"/>
                  <a:gd name="T1" fmla="*/ 0 h 81"/>
                  <a:gd name="T2" fmla="*/ 1 w 5016"/>
                  <a:gd name="T3" fmla="*/ 0 h 81"/>
                  <a:gd name="T4" fmla="*/ 1 w 5016"/>
                  <a:gd name="T5" fmla="*/ 0 h 81"/>
                  <a:gd name="T6" fmla="*/ 0 w 5016"/>
                  <a:gd name="T7" fmla="*/ 0 h 81"/>
                  <a:gd name="T8" fmla="*/ 1 w 5016"/>
                  <a:gd name="T9" fmla="*/ 0 h 81"/>
                  <a:gd name="T10" fmla="*/ 1 w 5016"/>
                  <a:gd name="T11" fmla="*/ 0 h 81"/>
                  <a:gd name="T12" fmla="*/ 1 w 5016"/>
                  <a:gd name="T13" fmla="*/ 0 h 81"/>
                  <a:gd name="T14" fmla="*/ 1 w 5016"/>
                  <a:gd name="T15" fmla="*/ 0 h 81"/>
                  <a:gd name="T16" fmla="*/ 1 w 5016"/>
                  <a:gd name="T17" fmla="*/ 0 h 81"/>
                  <a:gd name="T18" fmla="*/ 1 w 5016"/>
                  <a:gd name="T19" fmla="*/ 0 h 81"/>
                  <a:gd name="T20" fmla="*/ 1 w 5016"/>
                  <a:gd name="T21" fmla="*/ 0 h 81"/>
                  <a:gd name="T22" fmla="*/ 1 w 5016"/>
                  <a:gd name="T23" fmla="*/ 0 h 81"/>
                  <a:gd name="T24" fmla="*/ 1 w 5016"/>
                  <a:gd name="T25" fmla="*/ 0 h 81"/>
                  <a:gd name="T26" fmla="*/ 1 w 5016"/>
                  <a:gd name="T27" fmla="*/ 0 h 81"/>
                  <a:gd name="T28" fmla="*/ 1 w 5016"/>
                  <a:gd name="T29" fmla="*/ 0 h 81"/>
                  <a:gd name="T30" fmla="*/ 1 w 5016"/>
                  <a:gd name="T31" fmla="*/ 0 h 81"/>
                  <a:gd name="T32" fmla="*/ 1 w 5016"/>
                  <a:gd name="T33" fmla="*/ 0 h 81"/>
                  <a:gd name="T34" fmla="*/ 1 w 5016"/>
                  <a:gd name="T35" fmla="*/ 0 h 81"/>
                  <a:gd name="T36" fmla="*/ 1 w 5016"/>
                  <a:gd name="T37" fmla="*/ 0 h 81"/>
                  <a:gd name="T38" fmla="*/ 1 w 5016"/>
                  <a:gd name="T39" fmla="*/ 0 h 81"/>
                  <a:gd name="T40" fmla="*/ 1 w 5016"/>
                  <a:gd name="T41" fmla="*/ 0 h 81"/>
                  <a:gd name="T42" fmla="*/ 1 w 5016"/>
                  <a:gd name="T43" fmla="*/ 0 h 81"/>
                  <a:gd name="T44" fmla="*/ 1 w 5016"/>
                  <a:gd name="T45" fmla="*/ 0 h 81"/>
                  <a:gd name="T46" fmla="*/ 1 w 5016"/>
                  <a:gd name="T47" fmla="*/ 0 h 81"/>
                  <a:gd name="T48" fmla="*/ 1 w 5016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16"/>
                  <a:gd name="T76" fmla="*/ 0 h 81"/>
                  <a:gd name="T77" fmla="*/ 5016 w 5016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16" h="81">
                    <a:moveTo>
                      <a:pt x="23" y="0"/>
                    </a:moveTo>
                    <a:lnTo>
                      <a:pt x="355" y="0"/>
                    </a:lnTo>
                    <a:lnTo>
                      <a:pt x="382" y="81"/>
                    </a:lnTo>
                    <a:lnTo>
                      <a:pt x="0" y="81"/>
                    </a:lnTo>
                    <a:lnTo>
                      <a:pt x="23" y="0"/>
                    </a:lnTo>
                    <a:close/>
                    <a:moveTo>
                      <a:pt x="1164" y="0"/>
                    </a:moveTo>
                    <a:lnTo>
                      <a:pt x="1499" y="0"/>
                    </a:lnTo>
                    <a:lnTo>
                      <a:pt x="1528" y="81"/>
                    </a:lnTo>
                    <a:lnTo>
                      <a:pt x="1140" y="81"/>
                    </a:lnTo>
                    <a:lnTo>
                      <a:pt x="1164" y="0"/>
                    </a:lnTo>
                    <a:close/>
                    <a:moveTo>
                      <a:pt x="2344" y="0"/>
                    </a:moveTo>
                    <a:lnTo>
                      <a:pt x="2677" y="0"/>
                    </a:lnTo>
                    <a:lnTo>
                      <a:pt x="2705" y="81"/>
                    </a:lnTo>
                    <a:lnTo>
                      <a:pt x="2318" y="81"/>
                    </a:lnTo>
                    <a:lnTo>
                      <a:pt x="2344" y="0"/>
                    </a:lnTo>
                    <a:close/>
                    <a:moveTo>
                      <a:pt x="3506" y="0"/>
                    </a:moveTo>
                    <a:lnTo>
                      <a:pt x="3838" y="0"/>
                    </a:lnTo>
                    <a:lnTo>
                      <a:pt x="3866" y="81"/>
                    </a:lnTo>
                    <a:lnTo>
                      <a:pt x="3481" y="81"/>
                    </a:lnTo>
                    <a:lnTo>
                      <a:pt x="3506" y="0"/>
                    </a:lnTo>
                    <a:close/>
                    <a:moveTo>
                      <a:pt x="4656" y="0"/>
                    </a:moveTo>
                    <a:lnTo>
                      <a:pt x="4991" y="0"/>
                    </a:lnTo>
                    <a:lnTo>
                      <a:pt x="5016" y="81"/>
                    </a:lnTo>
                    <a:lnTo>
                      <a:pt x="4634" y="81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5" name="Freeform 10"/>
              <p:cNvSpPr>
                <a:spLocks noEditPoints="1"/>
              </p:cNvSpPr>
              <p:nvPr/>
            </p:nvSpPr>
            <p:spPr bwMode="auto">
              <a:xfrm>
                <a:off x="232" y="67"/>
                <a:ext cx="2521" cy="40"/>
              </a:xfrm>
              <a:custGeom>
                <a:avLst/>
                <a:gdLst>
                  <a:gd name="T0" fmla="*/ 1 w 5041"/>
                  <a:gd name="T1" fmla="*/ 0 h 80"/>
                  <a:gd name="T2" fmla="*/ 1 w 5041"/>
                  <a:gd name="T3" fmla="*/ 0 h 80"/>
                  <a:gd name="T4" fmla="*/ 1 w 5041"/>
                  <a:gd name="T5" fmla="*/ 1 h 80"/>
                  <a:gd name="T6" fmla="*/ 0 w 5041"/>
                  <a:gd name="T7" fmla="*/ 1 h 80"/>
                  <a:gd name="T8" fmla="*/ 1 w 5041"/>
                  <a:gd name="T9" fmla="*/ 0 h 80"/>
                  <a:gd name="T10" fmla="*/ 1 w 5041"/>
                  <a:gd name="T11" fmla="*/ 0 h 80"/>
                  <a:gd name="T12" fmla="*/ 1 w 5041"/>
                  <a:gd name="T13" fmla="*/ 0 h 80"/>
                  <a:gd name="T14" fmla="*/ 1 w 5041"/>
                  <a:gd name="T15" fmla="*/ 1 h 80"/>
                  <a:gd name="T16" fmla="*/ 1 w 5041"/>
                  <a:gd name="T17" fmla="*/ 1 h 80"/>
                  <a:gd name="T18" fmla="*/ 1 w 5041"/>
                  <a:gd name="T19" fmla="*/ 0 h 80"/>
                  <a:gd name="T20" fmla="*/ 1 w 5041"/>
                  <a:gd name="T21" fmla="*/ 0 h 80"/>
                  <a:gd name="T22" fmla="*/ 1 w 5041"/>
                  <a:gd name="T23" fmla="*/ 0 h 80"/>
                  <a:gd name="T24" fmla="*/ 1 w 5041"/>
                  <a:gd name="T25" fmla="*/ 1 h 80"/>
                  <a:gd name="T26" fmla="*/ 1 w 5041"/>
                  <a:gd name="T27" fmla="*/ 1 h 80"/>
                  <a:gd name="T28" fmla="*/ 1 w 5041"/>
                  <a:gd name="T29" fmla="*/ 0 h 80"/>
                  <a:gd name="T30" fmla="*/ 1 w 5041"/>
                  <a:gd name="T31" fmla="*/ 0 h 80"/>
                  <a:gd name="T32" fmla="*/ 1 w 5041"/>
                  <a:gd name="T33" fmla="*/ 0 h 80"/>
                  <a:gd name="T34" fmla="*/ 1 w 5041"/>
                  <a:gd name="T35" fmla="*/ 1 h 80"/>
                  <a:gd name="T36" fmla="*/ 1 w 5041"/>
                  <a:gd name="T37" fmla="*/ 1 h 80"/>
                  <a:gd name="T38" fmla="*/ 1 w 5041"/>
                  <a:gd name="T39" fmla="*/ 0 h 80"/>
                  <a:gd name="T40" fmla="*/ 1 w 5041"/>
                  <a:gd name="T41" fmla="*/ 0 h 80"/>
                  <a:gd name="T42" fmla="*/ 1 w 5041"/>
                  <a:gd name="T43" fmla="*/ 0 h 80"/>
                  <a:gd name="T44" fmla="*/ 1 w 5041"/>
                  <a:gd name="T45" fmla="*/ 1 h 80"/>
                  <a:gd name="T46" fmla="*/ 1 w 5041"/>
                  <a:gd name="T47" fmla="*/ 1 h 80"/>
                  <a:gd name="T48" fmla="*/ 1 w 5041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41"/>
                  <a:gd name="T76" fmla="*/ 0 h 80"/>
                  <a:gd name="T77" fmla="*/ 5041 w 5041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41" h="80">
                    <a:moveTo>
                      <a:pt x="24" y="0"/>
                    </a:moveTo>
                    <a:lnTo>
                      <a:pt x="381" y="0"/>
                    </a:lnTo>
                    <a:lnTo>
                      <a:pt x="407" y="80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  <a:moveTo>
                      <a:pt x="1164" y="0"/>
                    </a:moveTo>
                    <a:lnTo>
                      <a:pt x="1526" y="0"/>
                    </a:lnTo>
                    <a:lnTo>
                      <a:pt x="1555" y="80"/>
                    </a:lnTo>
                    <a:lnTo>
                      <a:pt x="1139" y="80"/>
                    </a:lnTo>
                    <a:lnTo>
                      <a:pt x="1164" y="0"/>
                    </a:lnTo>
                    <a:close/>
                    <a:moveTo>
                      <a:pt x="2343" y="0"/>
                    </a:moveTo>
                    <a:lnTo>
                      <a:pt x="2704" y="0"/>
                    </a:lnTo>
                    <a:lnTo>
                      <a:pt x="2730" y="80"/>
                    </a:lnTo>
                    <a:lnTo>
                      <a:pt x="2318" y="80"/>
                    </a:lnTo>
                    <a:lnTo>
                      <a:pt x="2343" y="0"/>
                    </a:lnTo>
                    <a:close/>
                    <a:moveTo>
                      <a:pt x="3506" y="0"/>
                    </a:moveTo>
                    <a:lnTo>
                      <a:pt x="3863" y="0"/>
                    </a:lnTo>
                    <a:lnTo>
                      <a:pt x="3891" y="80"/>
                    </a:lnTo>
                    <a:lnTo>
                      <a:pt x="3481" y="80"/>
                    </a:lnTo>
                    <a:lnTo>
                      <a:pt x="3506" y="0"/>
                    </a:lnTo>
                    <a:close/>
                    <a:moveTo>
                      <a:pt x="4657" y="0"/>
                    </a:moveTo>
                    <a:lnTo>
                      <a:pt x="5015" y="0"/>
                    </a:lnTo>
                    <a:lnTo>
                      <a:pt x="5041" y="80"/>
                    </a:lnTo>
                    <a:lnTo>
                      <a:pt x="4635" y="80"/>
                    </a:lnTo>
                    <a:lnTo>
                      <a:pt x="4657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6" name="Freeform 11"/>
              <p:cNvSpPr>
                <a:spLocks noEditPoints="1"/>
              </p:cNvSpPr>
              <p:nvPr/>
            </p:nvSpPr>
            <p:spPr bwMode="auto">
              <a:xfrm>
                <a:off x="226" y="87"/>
                <a:ext cx="2533" cy="40"/>
              </a:xfrm>
              <a:custGeom>
                <a:avLst/>
                <a:gdLst>
                  <a:gd name="T0" fmla="*/ 0 w 5067"/>
                  <a:gd name="T1" fmla="*/ 0 h 80"/>
                  <a:gd name="T2" fmla="*/ 0 w 5067"/>
                  <a:gd name="T3" fmla="*/ 0 h 80"/>
                  <a:gd name="T4" fmla="*/ 0 w 5067"/>
                  <a:gd name="T5" fmla="*/ 1 h 80"/>
                  <a:gd name="T6" fmla="*/ 0 w 5067"/>
                  <a:gd name="T7" fmla="*/ 1 h 80"/>
                  <a:gd name="T8" fmla="*/ 0 w 5067"/>
                  <a:gd name="T9" fmla="*/ 0 h 80"/>
                  <a:gd name="T10" fmla="*/ 0 w 5067"/>
                  <a:gd name="T11" fmla="*/ 0 h 80"/>
                  <a:gd name="T12" fmla="*/ 0 w 5067"/>
                  <a:gd name="T13" fmla="*/ 1 h 80"/>
                  <a:gd name="T14" fmla="*/ 0 w 5067"/>
                  <a:gd name="T15" fmla="*/ 1 h 80"/>
                  <a:gd name="T16" fmla="*/ 0 w 5067"/>
                  <a:gd name="T17" fmla="*/ 0 h 80"/>
                  <a:gd name="T18" fmla="*/ 0 w 5067"/>
                  <a:gd name="T19" fmla="*/ 0 h 80"/>
                  <a:gd name="T20" fmla="*/ 0 w 5067"/>
                  <a:gd name="T21" fmla="*/ 1 h 80"/>
                  <a:gd name="T22" fmla="*/ 0 w 5067"/>
                  <a:gd name="T23" fmla="*/ 1 h 80"/>
                  <a:gd name="T24" fmla="*/ 0 w 5067"/>
                  <a:gd name="T25" fmla="*/ 0 h 80"/>
                  <a:gd name="T26" fmla="*/ 0 w 5067"/>
                  <a:gd name="T27" fmla="*/ 0 h 80"/>
                  <a:gd name="T28" fmla="*/ 0 w 5067"/>
                  <a:gd name="T29" fmla="*/ 0 h 80"/>
                  <a:gd name="T30" fmla="*/ 0 w 5067"/>
                  <a:gd name="T31" fmla="*/ 1 h 80"/>
                  <a:gd name="T32" fmla="*/ 0 w 5067"/>
                  <a:gd name="T33" fmla="*/ 1 h 80"/>
                  <a:gd name="T34" fmla="*/ 0 w 5067"/>
                  <a:gd name="T35" fmla="*/ 0 h 80"/>
                  <a:gd name="T36" fmla="*/ 0 w 5067"/>
                  <a:gd name="T37" fmla="*/ 0 h 80"/>
                  <a:gd name="T38" fmla="*/ 0 w 5067"/>
                  <a:gd name="T39" fmla="*/ 0 h 80"/>
                  <a:gd name="T40" fmla="*/ 0 w 5067"/>
                  <a:gd name="T41" fmla="*/ 1 h 80"/>
                  <a:gd name="T42" fmla="*/ 0 w 5067"/>
                  <a:gd name="T43" fmla="*/ 1 h 80"/>
                  <a:gd name="T44" fmla="*/ 0 w 5067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67"/>
                  <a:gd name="T70" fmla="*/ 0 h 80"/>
                  <a:gd name="T71" fmla="*/ 5067 w 5067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67" h="80">
                    <a:moveTo>
                      <a:pt x="25" y="0"/>
                    </a:moveTo>
                    <a:lnTo>
                      <a:pt x="407" y="0"/>
                    </a:lnTo>
                    <a:lnTo>
                      <a:pt x="432" y="75"/>
                    </a:lnTo>
                    <a:lnTo>
                      <a:pt x="1141" y="75"/>
                    </a:lnTo>
                    <a:lnTo>
                      <a:pt x="1165" y="0"/>
                    </a:lnTo>
                    <a:lnTo>
                      <a:pt x="1553" y="0"/>
                    </a:lnTo>
                    <a:lnTo>
                      <a:pt x="1581" y="75"/>
                    </a:lnTo>
                    <a:lnTo>
                      <a:pt x="2320" y="75"/>
                    </a:lnTo>
                    <a:lnTo>
                      <a:pt x="2343" y="0"/>
                    </a:lnTo>
                    <a:lnTo>
                      <a:pt x="2730" y="0"/>
                    </a:lnTo>
                    <a:lnTo>
                      <a:pt x="2758" y="80"/>
                    </a:lnTo>
                    <a:lnTo>
                      <a:pt x="0" y="80"/>
                    </a:lnTo>
                    <a:lnTo>
                      <a:pt x="25" y="0"/>
                    </a:lnTo>
                    <a:close/>
                    <a:moveTo>
                      <a:pt x="3506" y="0"/>
                    </a:moveTo>
                    <a:lnTo>
                      <a:pt x="3891" y="0"/>
                    </a:lnTo>
                    <a:lnTo>
                      <a:pt x="3919" y="80"/>
                    </a:lnTo>
                    <a:lnTo>
                      <a:pt x="3482" y="80"/>
                    </a:lnTo>
                    <a:lnTo>
                      <a:pt x="3506" y="0"/>
                    </a:lnTo>
                    <a:close/>
                    <a:moveTo>
                      <a:pt x="4659" y="0"/>
                    </a:moveTo>
                    <a:lnTo>
                      <a:pt x="5041" y="0"/>
                    </a:lnTo>
                    <a:lnTo>
                      <a:pt x="5067" y="80"/>
                    </a:lnTo>
                    <a:lnTo>
                      <a:pt x="4637" y="80"/>
                    </a:lnTo>
                    <a:lnTo>
                      <a:pt x="4659" y="0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7" name="Freeform 12"/>
              <p:cNvSpPr>
                <a:spLocks/>
              </p:cNvSpPr>
              <p:nvPr/>
            </p:nvSpPr>
            <p:spPr bwMode="auto">
              <a:xfrm>
                <a:off x="7" y="107"/>
                <a:ext cx="2835" cy="40"/>
              </a:xfrm>
              <a:custGeom>
                <a:avLst/>
                <a:gdLst>
                  <a:gd name="T0" fmla="*/ 1 w 5670"/>
                  <a:gd name="T1" fmla="*/ 0 h 80"/>
                  <a:gd name="T2" fmla="*/ 1 w 5670"/>
                  <a:gd name="T3" fmla="*/ 0 h 80"/>
                  <a:gd name="T4" fmla="*/ 1 w 5670"/>
                  <a:gd name="T5" fmla="*/ 1 h 80"/>
                  <a:gd name="T6" fmla="*/ 1 w 5670"/>
                  <a:gd name="T7" fmla="*/ 1 h 80"/>
                  <a:gd name="T8" fmla="*/ 1 w 5670"/>
                  <a:gd name="T9" fmla="*/ 0 h 80"/>
                  <a:gd name="T10" fmla="*/ 1 w 5670"/>
                  <a:gd name="T11" fmla="*/ 0 h 80"/>
                  <a:gd name="T12" fmla="*/ 1 w 5670"/>
                  <a:gd name="T13" fmla="*/ 1 h 80"/>
                  <a:gd name="T14" fmla="*/ 1 w 5670"/>
                  <a:gd name="T15" fmla="*/ 1 h 80"/>
                  <a:gd name="T16" fmla="*/ 1 w 5670"/>
                  <a:gd name="T17" fmla="*/ 0 h 80"/>
                  <a:gd name="T18" fmla="*/ 1 w 5670"/>
                  <a:gd name="T19" fmla="*/ 0 h 80"/>
                  <a:gd name="T20" fmla="*/ 1 w 5670"/>
                  <a:gd name="T21" fmla="*/ 1 h 80"/>
                  <a:gd name="T22" fmla="*/ 1 w 5670"/>
                  <a:gd name="T23" fmla="*/ 1 h 80"/>
                  <a:gd name="T24" fmla="*/ 1 w 5670"/>
                  <a:gd name="T25" fmla="*/ 0 h 80"/>
                  <a:gd name="T26" fmla="*/ 1 w 5670"/>
                  <a:gd name="T27" fmla="*/ 0 h 80"/>
                  <a:gd name="T28" fmla="*/ 1 w 5670"/>
                  <a:gd name="T29" fmla="*/ 1 h 80"/>
                  <a:gd name="T30" fmla="*/ 1 w 5670"/>
                  <a:gd name="T31" fmla="*/ 1 h 80"/>
                  <a:gd name="T32" fmla="*/ 1 w 5670"/>
                  <a:gd name="T33" fmla="*/ 0 h 80"/>
                  <a:gd name="T34" fmla="*/ 1 w 5670"/>
                  <a:gd name="T35" fmla="*/ 0 h 80"/>
                  <a:gd name="T36" fmla="*/ 1 w 5670"/>
                  <a:gd name="T37" fmla="*/ 1 h 80"/>
                  <a:gd name="T38" fmla="*/ 1 w 5670"/>
                  <a:gd name="T39" fmla="*/ 1 h 80"/>
                  <a:gd name="T40" fmla="*/ 1 w 5670"/>
                  <a:gd name="T41" fmla="*/ 1 h 80"/>
                  <a:gd name="T42" fmla="*/ 0 w 5670"/>
                  <a:gd name="T43" fmla="*/ 1 h 80"/>
                  <a:gd name="T44" fmla="*/ 0 w 5670"/>
                  <a:gd name="T45" fmla="*/ 1 h 80"/>
                  <a:gd name="T46" fmla="*/ 1 w 5670"/>
                  <a:gd name="T47" fmla="*/ 1 h 80"/>
                  <a:gd name="T48" fmla="*/ 1 w 5670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70"/>
                  <a:gd name="T76" fmla="*/ 0 h 80"/>
                  <a:gd name="T77" fmla="*/ 5670 w 5670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70" h="80">
                    <a:moveTo>
                      <a:pt x="450" y="0"/>
                    </a:moveTo>
                    <a:lnTo>
                      <a:pt x="857" y="0"/>
                    </a:lnTo>
                    <a:lnTo>
                      <a:pt x="869" y="35"/>
                    </a:lnTo>
                    <a:lnTo>
                      <a:pt x="1578" y="35"/>
                    </a:lnTo>
                    <a:lnTo>
                      <a:pt x="1589" y="0"/>
                    </a:lnTo>
                    <a:lnTo>
                      <a:pt x="2005" y="0"/>
                    </a:lnTo>
                    <a:lnTo>
                      <a:pt x="2018" y="35"/>
                    </a:lnTo>
                    <a:lnTo>
                      <a:pt x="2757" y="35"/>
                    </a:lnTo>
                    <a:lnTo>
                      <a:pt x="2768" y="0"/>
                    </a:lnTo>
                    <a:lnTo>
                      <a:pt x="3180" y="0"/>
                    </a:lnTo>
                    <a:lnTo>
                      <a:pt x="3197" y="46"/>
                    </a:lnTo>
                    <a:lnTo>
                      <a:pt x="3918" y="46"/>
                    </a:lnTo>
                    <a:lnTo>
                      <a:pt x="3931" y="0"/>
                    </a:lnTo>
                    <a:lnTo>
                      <a:pt x="4341" y="0"/>
                    </a:lnTo>
                    <a:lnTo>
                      <a:pt x="4357" y="46"/>
                    </a:lnTo>
                    <a:lnTo>
                      <a:pt x="5072" y="46"/>
                    </a:lnTo>
                    <a:lnTo>
                      <a:pt x="5085" y="0"/>
                    </a:lnTo>
                    <a:lnTo>
                      <a:pt x="5491" y="0"/>
                    </a:lnTo>
                    <a:lnTo>
                      <a:pt x="5506" y="46"/>
                    </a:lnTo>
                    <a:lnTo>
                      <a:pt x="5670" y="48"/>
                    </a:lnTo>
                    <a:lnTo>
                      <a:pt x="5670" y="80"/>
                    </a:lnTo>
                    <a:lnTo>
                      <a:pt x="0" y="80"/>
                    </a:lnTo>
                    <a:lnTo>
                      <a:pt x="0" y="46"/>
                    </a:lnTo>
                    <a:lnTo>
                      <a:pt x="436" y="46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8" name="Freeform 13"/>
              <p:cNvSpPr>
                <a:spLocks/>
              </p:cNvSpPr>
              <p:nvPr/>
            </p:nvSpPr>
            <p:spPr bwMode="auto">
              <a:xfrm>
                <a:off x="7" y="127"/>
                <a:ext cx="2835" cy="40"/>
              </a:xfrm>
              <a:custGeom>
                <a:avLst/>
                <a:gdLst>
                  <a:gd name="T0" fmla="*/ 1 w 5670"/>
                  <a:gd name="T1" fmla="*/ 0 h 80"/>
                  <a:gd name="T2" fmla="*/ 1 w 5670"/>
                  <a:gd name="T3" fmla="*/ 0 h 80"/>
                  <a:gd name="T4" fmla="*/ 1 w 5670"/>
                  <a:gd name="T5" fmla="*/ 1 h 80"/>
                  <a:gd name="T6" fmla="*/ 1 w 5670"/>
                  <a:gd name="T7" fmla="*/ 1 h 80"/>
                  <a:gd name="T8" fmla="*/ 1 w 5670"/>
                  <a:gd name="T9" fmla="*/ 0 h 80"/>
                  <a:gd name="T10" fmla="*/ 1 w 5670"/>
                  <a:gd name="T11" fmla="*/ 0 h 80"/>
                  <a:gd name="T12" fmla="*/ 1 w 5670"/>
                  <a:gd name="T13" fmla="*/ 1 h 80"/>
                  <a:gd name="T14" fmla="*/ 1 w 5670"/>
                  <a:gd name="T15" fmla="*/ 1 h 80"/>
                  <a:gd name="T16" fmla="*/ 1 w 5670"/>
                  <a:gd name="T17" fmla="*/ 0 h 80"/>
                  <a:gd name="T18" fmla="*/ 1 w 5670"/>
                  <a:gd name="T19" fmla="*/ 0 h 80"/>
                  <a:gd name="T20" fmla="*/ 1 w 5670"/>
                  <a:gd name="T21" fmla="*/ 1 h 80"/>
                  <a:gd name="T22" fmla="*/ 1 w 5670"/>
                  <a:gd name="T23" fmla="*/ 1 h 80"/>
                  <a:gd name="T24" fmla="*/ 1 w 5670"/>
                  <a:gd name="T25" fmla="*/ 1 h 80"/>
                  <a:gd name="T26" fmla="*/ 0 w 5670"/>
                  <a:gd name="T27" fmla="*/ 1 h 80"/>
                  <a:gd name="T28" fmla="*/ 0 w 5670"/>
                  <a:gd name="T29" fmla="*/ 1 h 80"/>
                  <a:gd name="T30" fmla="*/ 1 w 5670"/>
                  <a:gd name="T31" fmla="*/ 1 h 80"/>
                  <a:gd name="T32" fmla="*/ 1 w 5670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70"/>
                  <a:gd name="T52" fmla="*/ 0 h 80"/>
                  <a:gd name="T53" fmla="*/ 5670 w 567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70" h="80">
                    <a:moveTo>
                      <a:pt x="437" y="0"/>
                    </a:moveTo>
                    <a:lnTo>
                      <a:pt x="3195" y="0"/>
                    </a:lnTo>
                    <a:lnTo>
                      <a:pt x="3197" y="6"/>
                    </a:lnTo>
                    <a:lnTo>
                      <a:pt x="3918" y="6"/>
                    </a:lnTo>
                    <a:lnTo>
                      <a:pt x="3919" y="0"/>
                    </a:lnTo>
                    <a:lnTo>
                      <a:pt x="4356" y="0"/>
                    </a:lnTo>
                    <a:lnTo>
                      <a:pt x="4357" y="6"/>
                    </a:lnTo>
                    <a:lnTo>
                      <a:pt x="5072" y="6"/>
                    </a:lnTo>
                    <a:lnTo>
                      <a:pt x="5074" y="0"/>
                    </a:lnTo>
                    <a:lnTo>
                      <a:pt x="5504" y="0"/>
                    </a:lnTo>
                    <a:lnTo>
                      <a:pt x="5506" y="6"/>
                    </a:lnTo>
                    <a:lnTo>
                      <a:pt x="5670" y="8"/>
                    </a:lnTo>
                    <a:lnTo>
                      <a:pt x="5670" y="80"/>
                    </a:lnTo>
                    <a:lnTo>
                      <a:pt x="0" y="80"/>
                    </a:lnTo>
                    <a:lnTo>
                      <a:pt x="0" y="6"/>
                    </a:lnTo>
                    <a:lnTo>
                      <a:pt x="436" y="6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19" name="Rectangle 14"/>
              <p:cNvSpPr>
                <a:spLocks noChangeArrowheads="1"/>
              </p:cNvSpPr>
              <p:nvPr/>
            </p:nvSpPr>
            <p:spPr bwMode="auto">
              <a:xfrm>
                <a:off x="7" y="147"/>
                <a:ext cx="2835" cy="40"/>
              </a:xfrm>
              <a:prstGeom prst="rect">
                <a:avLst/>
              </a:pr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0" name="Rectangle 15"/>
              <p:cNvSpPr>
                <a:spLocks noChangeArrowheads="1"/>
              </p:cNvSpPr>
              <p:nvPr/>
            </p:nvSpPr>
            <p:spPr bwMode="auto">
              <a:xfrm>
                <a:off x="7" y="167"/>
                <a:ext cx="2835" cy="40"/>
              </a:xfrm>
              <a:prstGeom prst="rect">
                <a:avLst/>
              </a:pr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1" name="Rectangle 16"/>
              <p:cNvSpPr>
                <a:spLocks noChangeArrowheads="1"/>
              </p:cNvSpPr>
              <p:nvPr/>
            </p:nvSpPr>
            <p:spPr bwMode="auto">
              <a:xfrm>
                <a:off x="7" y="187"/>
                <a:ext cx="2835" cy="40"/>
              </a:xfrm>
              <a:prstGeom prst="rect">
                <a:avLst/>
              </a:pr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2" name="Rectangle 17"/>
              <p:cNvSpPr>
                <a:spLocks noChangeArrowheads="1"/>
              </p:cNvSpPr>
              <p:nvPr/>
            </p:nvSpPr>
            <p:spPr bwMode="auto">
              <a:xfrm>
                <a:off x="7" y="207"/>
                <a:ext cx="2835" cy="40"/>
              </a:xfrm>
              <a:prstGeom prst="rect">
                <a:avLst/>
              </a:prstGeom>
              <a:solidFill>
                <a:srgbClr val="EC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3" name="Rectangle 18"/>
              <p:cNvSpPr>
                <a:spLocks noChangeArrowheads="1"/>
              </p:cNvSpPr>
              <p:nvPr/>
            </p:nvSpPr>
            <p:spPr bwMode="auto">
              <a:xfrm>
                <a:off x="7" y="227"/>
                <a:ext cx="2835" cy="4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4" name="Rectangle 19"/>
              <p:cNvSpPr>
                <a:spLocks noChangeArrowheads="1"/>
              </p:cNvSpPr>
              <p:nvPr/>
            </p:nvSpPr>
            <p:spPr bwMode="auto">
              <a:xfrm>
                <a:off x="7" y="247"/>
                <a:ext cx="2835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5" name="Rectangle 20"/>
              <p:cNvSpPr>
                <a:spLocks noChangeArrowheads="1"/>
              </p:cNvSpPr>
              <p:nvPr/>
            </p:nvSpPr>
            <p:spPr bwMode="auto">
              <a:xfrm>
                <a:off x="7" y="267"/>
                <a:ext cx="2835" cy="40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6" name="Rectangle 21"/>
              <p:cNvSpPr>
                <a:spLocks noChangeArrowheads="1"/>
              </p:cNvSpPr>
              <p:nvPr/>
            </p:nvSpPr>
            <p:spPr bwMode="auto">
              <a:xfrm>
                <a:off x="7" y="287"/>
                <a:ext cx="2835" cy="4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7" name="Rectangle 22"/>
              <p:cNvSpPr>
                <a:spLocks noChangeArrowheads="1"/>
              </p:cNvSpPr>
              <p:nvPr/>
            </p:nvSpPr>
            <p:spPr bwMode="auto">
              <a:xfrm>
                <a:off x="7" y="307"/>
                <a:ext cx="2835" cy="4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8" name="Rectangle 23"/>
              <p:cNvSpPr>
                <a:spLocks noChangeArrowheads="1"/>
              </p:cNvSpPr>
              <p:nvPr/>
            </p:nvSpPr>
            <p:spPr bwMode="auto">
              <a:xfrm>
                <a:off x="7" y="327"/>
                <a:ext cx="2835" cy="40"/>
              </a:xfrm>
              <a:prstGeom prst="rect">
                <a:avLst/>
              </a:pr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29" name="Rectangle 24"/>
              <p:cNvSpPr>
                <a:spLocks noChangeArrowheads="1"/>
              </p:cNvSpPr>
              <p:nvPr/>
            </p:nvSpPr>
            <p:spPr bwMode="auto">
              <a:xfrm>
                <a:off x="7" y="347"/>
                <a:ext cx="2835" cy="40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0" name="Rectangle 25"/>
              <p:cNvSpPr>
                <a:spLocks noChangeArrowheads="1"/>
              </p:cNvSpPr>
              <p:nvPr/>
            </p:nvSpPr>
            <p:spPr bwMode="auto">
              <a:xfrm>
                <a:off x="7" y="367"/>
                <a:ext cx="2835" cy="41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1" name="Rectangle 26"/>
              <p:cNvSpPr>
                <a:spLocks noChangeArrowheads="1"/>
              </p:cNvSpPr>
              <p:nvPr/>
            </p:nvSpPr>
            <p:spPr bwMode="auto">
              <a:xfrm>
                <a:off x="7" y="387"/>
                <a:ext cx="2835" cy="41"/>
              </a:xfrm>
              <a:prstGeom prst="rect">
                <a:avLst/>
              </a:pr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2" name="Rectangle 27"/>
              <p:cNvSpPr>
                <a:spLocks noChangeArrowheads="1"/>
              </p:cNvSpPr>
              <p:nvPr/>
            </p:nvSpPr>
            <p:spPr bwMode="auto">
              <a:xfrm>
                <a:off x="7" y="408"/>
                <a:ext cx="2835" cy="40"/>
              </a:xfrm>
              <a:prstGeom prst="rect">
                <a:avLst/>
              </a:pr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3" name="Rectangle 28"/>
              <p:cNvSpPr>
                <a:spLocks noChangeArrowheads="1"/>
              </p:cNvSpPr>
              <p:nvPr/>
            </p:nvSpPr>
            <p:spPr bwMode="auto">
              <a:xfrm>
                <a:off x="7" y="428"/>
                <a:ext cx="2835" cy="4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4" name="Rectangle 29"/>
              <p:cNvSpPr>
                <a:spLocks noChangeArrowheads="1"/>
              </p:cNvSpPr>
              <p:nvPr/>
            </p:nvSpPr>
            <p:spPr bwMode="auto">
              <a:xfrm>
                <a:off x="7" y="448"/>
                <a:ext cx="2835" cy="40"/>
              </a:xfrm>
              <a:prstGeom prst="rect">
                <a:avLst/>
              </a:pr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5" name="Rectangle 30"/>
              <p:cNvSpPr>
                <a:spLocks noChangeArrowheads="1"/>
              </p:cNvSpPr>
              <p:nvPr/>
            </p:nvSpPr>
            <p:spPr bwMode="auto">
              <a:xfrm>
                <a:off x="7" y="468"/>
                <a:ext cx="2835" cy="40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6" name="Rectangle 31"/>
              <p:cNvSpPr>
                <a:spLocks noChangeArrowheads="1"/>
              </p:cNvSpPr>
              <p:nvPr/>
            </p:nvSpPr>
            <p:spPr bwMode="auto">
              <a:xfrm>
                <a:off x="7" y="488"/>
                <a:ext cx="2835" cy="40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7" name="Rectangle 32"/>
              <p:cNvSpPr>
                <a:spLocks noChangeArrowheads="1"/>
              </p:cNvSpPr>
              <p:nvPr/>
            </p:nvSpPr>
            <p:spPr bwMode="auto">
              <a:xfrm>
                <a:off x="7" y="508"/>
                <a:ext cx="2835" cy="40"/>
              </a:xfrm>
              <a:prstGeom prst="rect">
                <a:avLst/>
              </a:pr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8" name="Rectangle 33"/>
              <p:cNvSpPr>
                <a:spLocks noChangeArrowheads="1"/>
              </p:cNvSpPr>
              <p:nvPr/>
            </p:nvSpPr>
            <p:spPr bwMode="auto">
              <a:xfrm>
                <a:off x="7" y="528"/>
                <a:ext cx="2835" cy="40"/>
              </a:xfrm>
              <a:prstGeom prst="rect">
                <a:avLst/>
              </a:pr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39" name="Rectangle 34"/>
              <p:cNvSpPr>
                <a:spLocks noChangeArrowheads="1"/>
              </p:cNvSpPr>
              <p:nvPr/>
            </p:nvSpPr>
            <p:spPr bwMode="auto">
              <a:xfrm>
                <a:off x="7" y="548"/>
                <a:ext cx="2835" cy="40"/>
              </a:xfrm>
              <a:prstGeom prst="rect">
                <a:avLst/>
              </a:pr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0" name="Rectangle 35"/>
              <p:cNvSpPr>
                <a:spLocks noChangeArrowheads="1"/>
              </p:cNvSpPr>
              <p:nvPr/>
            </p:nvSpPr>
            <p:spPr bwMode="auto">
              <a:xfrm>
                <a:off x="7" y="568"/>
                <a:ext cx="2835" cy="40"/>
              </a:xfrm>
              <a:prstGeom prst="rect">
                <a:avLst/>
              </a:prstGeom>
              <a:solidFill>
                <a:srgbClr val="CE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1" name="Rectangle 36"/>
              <p:cNvSpPr>
                <a:spLocks noChangeArrowheads="1"/>
              </p:cNvSpPr>
              <p:nvPr/>
            </p:nvSpPr>
            <p:spPr bwMode="auto">
              <a:xfrm>
                <a:off x="7" y="588"/>
                <a:ext cx="2835" cy="40"/>
              </a:xfrm>
              <a:prstGeom prst="rect">
                <a:avLst/>
              </a:pr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2" name="Rectangle 37"/>
              <p:cNvSpPr>
                <a:spLocks noChangeArrowheads="1"/>
              </p:cNvSpPr>
              <p:nvPr/>
            </p:nvSpPr>
            <p:spPr bwMode="auto">
              <a:xfrm>
                <a:off x="7" y="608"/>
                <a:ext cx="2835" cy="40"/>
              </a:xfrm>
              <a:prstGeom prst="rect">
                <a:avLst/>
              </a:prstGeom>
              <a:solidFill>
                <a:srgbClr val="C7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3" name="Rectangle 38"/>
              <p:cNvSpPr>
                <a:spLocks noChangeArrowheads="1"/>
              </p:cNvSpPr>
              <p:nvPr/>
            </p:nvSpPr>
            <p:spPr bwMode="auto">
              <a:xfrm>
                <a:off x="7" y="628"/>
                <a:ext cx="2835" cy="40"/>
              </a:xfrm>
              <a:prstGeom prst="rect">
                <a:avLst/>
              </a:pr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4" name="Rectangle 39"/>
              <p:cNvSpPr>
                <a:spLocks noChangeArrowheads="1"/>
              </p:cNvSpPr>
              <p:nvPr/>
            </p:nvSpPr>
            <p:spPr bwMode="auto">
              <a:xfrm>
                <a:off x="7" y="648"/>
                <a:ext cx="2835" cy="40"/>
              </a:xfrm>
              <a:prstGeom prst="rect">
                <a:avLst/>
              </a:prstGeom>
              <a:solidFill>
                <a:srgbClr val="C5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5" name="Rectangle 40"/>
              <p:cNvSpPr>
                <a:spLocks noChangeArrowheads="1"/>
              </p:cNvSpPr>
              <p:nvPr/>
            </p:nvSpPr>
            <p:spPr bwMode="auto">
              <a:xfrm>
                <a:off x="7" y="668"/>
                <a:ext cx="2835" cy="40"/>
              </a:xfrm>
              <a:prstGeom prst="rect">
                <a:avLst/>
              </a:pr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6" name="Rectangle 41"/>
              <p:cNvSpPr>
                <a:spLocks noChangeArrowheads="1"/>
              </p:cNvSpPr>
              <p:nvPr/>
            </p:nvSpPr>
            <p:spPr bwMode="auto">
              <a:xfrm>
                <a:off x="7" y="688"/>
                <a:ext cx="2835" cy="40"/>
              </a:xfrm>
              <a:prstGeom prst="rect">
                <a:avLst/>
              </a:pr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7" name="Rectangle 42"/>
              <p:cNvSpPr>
                <a:spLocks noChangeArrowheads="1"/>
              </p:cNvSpPr>
              <p:nvPr/>
            </p:nvSpPr>
            <p:spPr bwMode="auto">
              <a:xfrm>
                <a:off x="7" y="708"/>
                <a:ext cx="2835" cy="40"/>
              </a:xfrm>
              <a:prstGeom prst="rect">
                <a:avLst/>
              </a:pr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8" name="Rectangle 43"/>
              <p:cNvSpPr>
                <a:spLocks noChangeArrowheads="1"/>
              </p:cNvSpPr>
              <p:nvPr/>
            </p:nvSpPr>
            <p:spPr bwMode="auto">
              <a:xfrm>
                <a:off x="7" y="728"/>
                <a:ext cx="2835" cy="41"/>
              </a:xfrm>
              <a:prstGeom prst="rect">
                <a:avLst/>
              </a:pr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49" name="Rectangle 44"/>
              <p:cNvSpPr>
                <a:spLocks noChangeArrowheads="1"/>
              </p:cNvSpPr>
              <p:nvPr/>
            </p:nvSpPr>
            <p:spPr bwMode="auto">
              <a:xfrm>
                <a:off x="7" y="748"/>
                <a:ext cx="2835" cy="41"/>
              </a:xfrm>
              <a:prstGeom prst="rect">
                <a:avLst/>
              </a:pr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50" name="Rectangle 45"/>
              <p:cNvSpPr>
                <a:spLocks noChangeArrowheads="1"/>
              </p:cNvSpPr>
              <p:nvPr/>
            </p:nvSpPr>
            <p:spPr bwMode="auto">
              <a:xfrm>
                <a:off x="7" y="769"/>
                <a:ext cx="2835" cy="4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51" name="Rectangle 46"/>
              <p:cNvSpPr>
                <a:spLocks noChangeArrowheads="1"/>
              </p:cNvSpPr>
              <p:nvPr/>
            </p:nvSpPr>
            <p:spPr bwMode="auto">
              <a:xfrm>
                <a:off x="7" y="789"/>
                <a:ext cx="2835" cy="40"/>
              </a:xfrm>
              <a:prstGeom prst="rect">
                <a:avLst/>
              </a:pr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52" name="Rectangle 47"/>
              <p:cNvSpPr>
                <a:spLocks noChangeArrowheads="1"/>
              </p:cNvSpPr>
              <p:nvPr/>
            </p:nvSpPr>
            <p:spPr bwMode="auto">
              <a:xfrm>
                <a:off x="7" y="809"/>
                <a:ext cx="2835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53" name="Rectangle 48"/>
              <p:cNvSpPr>
                <a:spLocks noChangeArrowheads="1"/>
              </p:cNvSpPr>
              <p:nvPr/>
            </p:nvSpPr>
            <p:spPr bwMode="auto">
              <a:xfrm>
                <a:off x="7" y="829"/>
                <a:ext cx="2835" cy="4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554" name="Freeform 49"/>
              <p:cNvSpPr>
                <a:spLocks/>
              </p:cNvSpPr>
              <p:nvPr/>
            </p:nvSpPr>
            <p:spPr bwMode="auto">
              <a:xfrm>
                <a:off x="7" y="849"/>
                <a:ext cx="2835" cy="40"/>
              </a:xfrm>
              <a:custGeom>
                <a:avLst/>
                <a:gdLst>
                  <a:gd name="T0" fmla="*/ 0 w 5670"/>
                  <a:gd name="T1" fmla="*/ 0 h 81"/>
                  <a:gd name="T2" fmla="*/ 1 w 5670"/>
                  <a:gd name="T3" fmla="*/ 0 h 81"/>
                  <a:gd name="T4" fmla="*/ 1 w 5670"/>
                  <a:gd name="T5" fmla="*/ 0 h 81"/>
                  <a:gd name="T6" fmla="*/ 1 w 5670"/>
                  <a:gd name="T7" fmla="*/ 0 h 81"/>
                  <a:gd name="T8" fmla="*/ 1 w 5670"/>
                  <a:gd name="T9" fmla="*/ 0 h 81"/>
                  <a:gd name="T10" fmla="*/ 1 w 5670"/>
                  <a:gd name="T11" fmla="*/ 0 h 81"/>
                  <a:gd name="T12" fmla="*/ 1 w 5670"/>
                  <a:gd name="T13" fmla="*/ 0 h 81"/>
                  <a:gd name="T14" fmla="*/ 1 w 5670"/>
                  <a:gd name="T15" fmla="*/ 0 h 81"/>
                  <a:gd name="T16" fmla="*/ 1 w 5670"/>
                  <a:gd name="T17" fmla="*/ 0 h 81"/>
                  <a:gd name="T18" fmla="*/ 1 w 5670"/>
                  <a:gd name="T19" fmla="*/ 0 h 81"/>
                  <a:gd name="T20" fmla="*/ 1 w 5670"/>
                  <a:gd name="T21" fmla="*/ 0 h 81"/>
                  <a:gd name="T22" fmla="*/ 1 w 5670"/>
                  <a:gd name="T23" fmla="*/ 0 h 81"/>
                  <a:gd name="T24" fmla="*/ 1 w 5670"/>
                  <a:gd name="T25" fmla="*/ 0 h 81"/>
                  <a:gd name="T26" fmla="*/ 1 w 5670"/>
                  <a:gd name="T27" fmla="*/ 0 h 81"/>
                  <a:gd name="T28" fmla="*/ 1 w 5670"/>
                  <a:gd name="T29" fmla="*/ 0 h 81"/>
                  <a:gd name="T30" fmla="*/ 1 w 5670"/>
                  <a:gd name="T31" fmla="*/ 0 h 81"/>
                  <a:gd name="T32" fmla="*/ 1 w 5670"/>
                  <a:gd name="T33" fmla="*/ 0 h 81"/>
                  <a:gd name="T34" fmla="*/ 1 w 5670"/>
                  <a:gd name="T35" fmla="*/ 0 h 81"/>
                  <a:gd name="T36" fmla="*/ 1 w 5670"/>
                  <a:gd name="T37" fmla="*/ 0 h 81"/>
                  <a:gd name="T38" fmla="*/ 1 w 5670"/>
                  <a:gd name="T39" fmla="*/ 0 h 81"/>
                  <a:gd name="T40" fmla="*/ 1 w 5670"/>
                  <a:gd name="T41" fmla="*/ 0 h 81"/>
                  <a:gd name="T42" fmla="*/ 0 w 5670"/>
                  <a:gd name="T43" fmla="*/ 0 h 81"/>
                  <a:gd name="T44" fmla="*/ 0 w 5670"/>
                  <a:gd name="T45" fmla="*/ 0 h 81"/>
                  <a:gd name="T46" fmla="*/ 0 w 567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70"/>
                  <a:gd name="T73" fmla="*/ 0 h 81"/>
                  <a:gd name="T74" fmla="*/ 5670 w 5670"/>
                  <a:gd name="T75" fmla="*/ 81 h 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70" h="81">
                    <a:moveTo>
                      <a:pt x="0" y="0"/>
                    </a:moveTo>
                    <a:lnTo>
                      <a:pt x="5670" y="0"/>
                    </a:lnTo>
                    <a:lnTo>
                      <a:pt x="5670" y="59"/>
                    </a:lnTo>
                    <a:lnTo>
                      <a:pt x="4981" y="59"/>
                    </a:lnTo>
                    <a:lnTo>
                      <a:pt x="4971" y="81"/>
                    </a:lnTo>
                    <a:lnTo>
                      <a:pt x="4506" y="81"/>
                    </a:lnTo>
                    <a:lnTo>
                      <a:pt x="4498" y="59"/>
                    </a:lnTo>
                    <a:lnTo>
                      <a:pt x="3826" y="59"/>
                    </a:lnTo>
                    <a:lnTo>
                      <a:pt x="3817" y="81"/>
                    </a:lnTo>
                    <a:lnTo>
                      <a:pt x="3356" y="81"/>
                    </a:lnTo>
                    <a:lnTo>
                      <a:pt x="3356" y="79"/>
                    </a:lnTo>
                    <a:lnTo>
                      <a:pt x="2666" y="68"/>
                    </a:lnTo>
                    <a:lnTo>
                      <a:pt x="2661" y="81"/>
                    </a:lnTo>
                    <a:lnTo>
                      <a:pt x="2201" y="81"/>
                    </a:lnTo>
                    <a:lnTo>
                      <a:pt x="2195" y="59"/>
                    </a:lnTo>
                    <a:lnTo>
                      <a:pt x="1487" y="59"/>
                    </a:lnTo>
                    <a:lnTo>
                      <a:pt x="1478" y="81"/>
                    </a:lnTo>
                    <a:lnTo>
                      <a:pt x="1022" y="81"/>
                    </a:lnTo>
                    <a:lnTo>
                      <a:pt x="1016" y="59"/>
                    </a:lnTo>
                    <a:lnTo>
                      <a:pt x="344" y="59"/>
                    </a:lnTo>
                    <a:lnTo>
                      <a:pt x="336" y="81"/>
                    </a:lnTo>
                    <a:lnTo>
                      <a:pt x="0" y="81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55" name="Freeform 50"/>
              <p:cNvSpPr>
                <a:spLocks/>
              </p:cNvSpPr>
              <p:nvPr/>
            </p:nvSpPr>
            <p:spPr bwMode="auto">
              <a:xfrm>
                <a:off x="7" y="869"/>
                <a:ext cx="2835" cy="40"/>
              </a:xfrm>
              <a:custGeom>
                <a:avLst/>
                <a:gdLst>
                  <a:gd name="T0" fmla="*/ 0 w 5670"/>
                  <a:gd name="T1" fmla="*/ 0 h 80"/>
                  <a:gd name="T2" fmla="*/ 1 w 5670"/>
                  <a:gd name="T3" fmla="*/ 0 h 80"/>
                  <a:gd name="T4" fmla="*/ 1 w 5670"/>
                  <a:gd name="T5" fmla="*/ 1 h 80"/>
                  <a:gd name="T6" fmla="*/ 1 w 5670"/>
                  <a:gd name="T7" fmla="*/ 1 h 80"/>
                  <a:gd name="T8" fmla="*/ 1 w 5670"/>
                  <a:gd name="T9" fmla="*/ 1 h 80"/>
                  <a:gd name="T10" fmla="*/ 1 w 5670"/>
                  <a:gd name="T11" fmla="*/ 1 h 80"/>
                  <a:gd name="T12" fmla="*/ 1 w 5670"/>
                  <a:gd name="T13" fmla="*/ 1 h 80"/>
                  <a:gd name="T14" fmla="*/ 1 w 5670"/>
                  <a:gd name="T15" fmla="*/ 1 h 80"/>
                  <a:gd name="T16" fmla="*/ 1 w 5670"/>
                  <a:gd name="T17" fmla="*/ 1 h 80"/>
                  <a:gd name="T18" fmla="*/ 1 w 5670"/>
                  <a:gd name="T19" fmla="*/ 1 h 80"/>
                  <a:gd name="T20" fmla="*/ 1 w 5670"/>
                  <a:gd name="T21" fmla="*/ 1 h 80"/>
                  <a:gd name="T22" fmla="*/ 1 w 5670"/>
                  <a:gd name="T23" fmla="*/ 1 h 80"/>
                  <a:gd name="T24" fmla="*/ 1 w 5670"/>
                  <a:gd name="T25" fmla="*/ 1 h 80"/>
                  <a:gd name="T26" fmla="*/ 1 w 5670"/>
                  <a:gd name="T27" fmla="*/ 1 h 80"/>
                  <a:gd name="T28" fmla="*/ 1 w 5670"/>
                  <a:gd name="T29" fmla="*/ 1 h 80"/>
                  <a:gd name="T30" fmla="*/ 1 w 5670"/>
                  <a:gd name="T31" fmla="*/ 1 h 80"/>
                  <a:gd name="T32" fmla="*/ 1 w 5670"/>
                  <a:gd name="T33" fmla="*/ 1 h 80"/>
                  <a:gd name="T34" fmla="*/ 1 w 5670"/>
                  <a:gd name="T35" fmla="*/ 1 h 80"/>
                  <a:gd name="T36" fmla="*/ 1 w 5670"/>
                  <a:gd name="T37" fmla="*/ 1 h 80"/>
                  <a:gd name="T38" fmla="*/ 1 w 5670"/>
                  <a:gd name="T39" fmla="*/ 1 h 80"/>
                  <a:gd name="T40" fmla="*/ 1 w 5670"/>
                  <a:gd name="T41" fmla="*/ 1 h 80"/>
                  <a:gd name="T42" fmla="*/ 0 w 5670"/>
                  <a:gd name="T43" fmla="*/ 1 h 80"/>
                  <a:gd name="T44" fmla="*/ 0 w 5670"/>
                  <a:gd name="T45" fmla="*/ 1 h 80"/>
                  <a:gd name="T46" fmla="*/ 0 w 5670"/>
                  <a:gd name="T47" fmla="*/ 0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70"/>
                  <a:gd name="T73" fmla="*/ 0 h 80"/>
                  <a:gd name="T74" fmla="*/ 5670 w 5670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70" h="80">
                    <a:moveTo>
                      <a:pt x="0" y="0"/>
                    </a:moveTo>
                    <a:lnTo>
                      <a:pt x="5670" y="0"/>
                    </a:lnTo>
                    <a:lnTo>
                      <a:pt x="5670" y="18"/>
                    </a:lnTo>
                    <a:lnTo>
                      <a:pt x="4981" y="18"/>
                    </a:lnTo>
                    <a:lnTo>
                      <a:pt x="4955" y="80"/>
                    </a:lnTo>
                    <a:lnTo>
                      <a:pt x="4520" y="80"/>
                    </a:lnTo>
                    <a:lnTo>
                      <a:pt x="4498" y="18"/>
                    </a:lnTo>
                    <a:lnTo>
                      <a:pt x="3826" y="18"/>
                    </a:lnTo>
                    <a:lnTo>
                      <a:pt x="3801" y="80"/>
                    </a:lnTo>
                    <a:lnTo>
                      <a:pt x="3370" y="80"/>
                    </a:lnTo>
                    <a:lnTo>
                      <a:pt x="3356" y="38"/>
                    </a:lnTo>
                    <a:lnTo>
                      <a:pt x="2666" y="27"/>
                    </a:lnTo>
                    <a:lnTo>
                      <a:pt x="2644" y="80"/>
                    </a:lnTo>
                    <a:lnTo>
                      <a:pt x="2214" y="80"/>
                    </a:lnTo>
                    <a:lnTo>
                      <a:pt x="2195" y="18"/>
                    </a:lnTo>
                    <a:lnTo>
                      <a:pt x="1487" y="18"/>
                    </a:lnTo>
                    <a:lnTo>
                      <a:pt x="1464" y="80"/>
                    </a:lnTo>
                    <a:lnTo>
                      <a:pt x="1034" y="80"/>
                    </a:lnTo>
                    <a:lnTo>
                      <a:pt x="1016" y="18"/>
                    </a:lnTo>
                    <a:lnTo>
                      <a:pt x="344" y="18"/>
                    </a:lnTo>
                    <a:lnTo>
                      <a:pt x="320" y="80"/>
                    </a:lnTo>
                    <a:lnTo>
                      <a:pt x="0" y="8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56" name="Freeform 51"/>
              <p:cNvSpPr>
                <a:spLocks noEditPoints="1"/>
              </p:cNvSpPr>
              <p:nvPr/>
            </p:nvSpPr>
            <p:spPr bwMode="auto">
              <a:xfrm>
                <a:off x="7" y="889"/>
                <a:ext cx="2486" cy="40"/>
              </a:xfrm>
              <a:custGeom>
                <a:avLst/>
                <a:gdLst>
                  <a:gd name="T0" fmla="*/ 0 w 4971"/>
                  <a:gd name="T1" fmla="*/ 0 h 80"/>
                  <a:gd name="T2" fmla="*/ 1 w 4971"/>
                  <a:gd name="T3" fmla="*/ 0 h 80"/>
                  <a:gd name="T4" fmla="*/ 1 w 4971"/>
                  <a:gd name="T5" fmla="*/ 1 h 80"/>
                  <a:gd name="T6" fmla="*/ 0 w 4971"/>
                  <a:gd name="T7" fmla="*/ 1 h 80"/>
                  <a:gd name="T8" fmla="*/ 0 w 4971"/>
                  <a:gd name="T9" fmla="*/ 0 h 80"/>
                  <a:gd name="T10" fmla="*/ 1 w 4971"/>
                  <a:gd name="T11" fmla="*/ 0 h 80"/>
                  <a:gd name="T12" fmla="*/ 1 w 4971"/>
                  <a:gd name="T13" fmla="*/ 0 h 80"/>
                  <a:gd name="T14" fmla="*/ 1 w 4971"/>
                  <a:gd name="T15" fmla="*/ 1 h 80"/>
                  <a:gd name="T16" fmla="*/ 1 w 4971"/>
                  <a:gd name="T17" fmla="*/ 1 h 80"/>
                  <a:gd name="T18" fmla="*/ 1 w 4971"/>
                  <a:gd name="T19" fmla="*/ 0 h 80"/>
                  <a:gd name="T20" fmla="*/ 1 w 4971"/>
                  <a:gd name="T21" fmla="*/ 0 h 80"/>
                  <a:gd name="T22" fmla="*/ 1 w 4971"/>
                  <a:gd name="T23" fmla="*/ 0 h 80"/>
                  <a:gd name="T24" fmla="*/ 1 w 4971"/>
                  <a:gd name="T25" fmla="*/ 1 h 80"/>
                  <a:gd name="T26" fmla="*/ 1 w 4971"/>
                  <a:gd name="T27" fmla="*/ 1 h 80"/>
                  <a:gd name="T28" fmla="*/ 1 w 4971"/>
                  <a:gd name="T29" fmla="*/ 0 h 80"/>
                  <a:gd name="T30" fmla="*/ 1 w 4971"/>
                  <a:gd name="T31" fmla="*/ 0 h 80"/>
                  <a:gd name="T32" fmla="*/ 1 w 4971"/>
                  <a:gd name="T33" fmla="*/ 0 h 80"/>
                  <a:gd name="T34" fmla="*/ 1 w 4971"/>
                  <a:gd name="T35" fmla="*/ 1 h 80"/>
                  <a:gd name="T36" fmla="*/ 1 w 4971"/>
                  <a:gd name="T37" fmla="*/ 1 h 80"/>
                  <a:gd name="T38" fmla="*/ 1 w 4971"/>
                  <a:gd name="T39" fmla="*/ 0 h 80"/>
                  <a:gd name="T40" fmla="*/ 1 w 4971"/>
                  <a:gd name="T41" fmla="*/ 0 h 80"/>
                  <a:gd name="T42" fmla="*/ 1 w 4971"/>
                  <a:gd name="T43" fmla="*/ 0 h 80"/>
                  <a:gd name="T44" fmla="*/ 1 w 4971"/>
                  <a:gd name="T45" fmla="*/ 1 h 80"/>
                  <a:gd name="T46" fmla="*/ 1 w 4971"/>
                  <a:gd name="T47" fmla="*/ 1 h 80"/>
                  <a:gd name="T48" fmla="*/ 1 w 4971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71"/>
                  <a:gd name="T76" fmla="*/ 0 h 80"/>
                  <a:gd name="T77" fmla="*/ 4971 w 4971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71" h="80">
                    <a:moveTo>
                      <a:pt x="0" y="0"/>
                    </a:moveTo>
                    <a:lnTo>
                      <a:pt x="336" y="0"/>
                    </a:lnTo>
                    <a:lnTo>
                      <a:pt x="304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22" y="0"/>
                    </a:moveTo>
                    <a:lnTo>
                      <a:pt x="1478" y="0"/>
                    </a:lnTo>
                    <a:lnTo>
                      <a:pt x="1448" y="80"/>
                    </a:lnTo>
                    <a:lnTo>
                      <a:pt x="1046" y="80"/>
                    </a:lnTo>
                    <a:lnTo>
                      <a:pt x="1022" y="0"/>
                    </a:lnTo>
                    <a:close/>
                    <a:moveTo>
                      <a:pt x="2201" y="0"/>
                    </a:moveTo>
                    <a:lnTo>
                      <a:pt x="2661" y="0"/>
                    </a:lnTo>
                    <a:lnTo>
                      <a:pt x="2627" y="80"/>
                    </a:lnTo>
                    <a:lnTo>
                      <a:pt x="2226" y="80"/>
                    </a:lnTo>
                    <a:lnTo>
                      <a:pt x="2201" y="0"/>
                    </a:lnTo>
                    <a:close/>
                    <a:moveTo>
                      <a:pt x="3356" y="0"/>
                    </a:moveTo>
                    <a:lnTo>
                      <a:pt x="3817" y="0"/>
                    </a:lnTo>
                    <a:lnTo>
                      <a:pt x="3786" y="80"/>
                    </a:lnTo>
                    <a:lnTo>
                      <a:pt x="3382" y="80"/>
                    </a:lnTo>
                    <a:lnTo>
                      <a:pt x="3356" y="0"/>
                    </a:lnTo>
                    <a:close/>
                    <a:moveTo>
                      <a:pt x="4506" y="0"/>
                    </a:moveTo>
                    <a:lnTo>
                      <a:pt x="4971" y="0"/>
                    </a:lnTo>
                    <a:lnTo>
                      <a:pt x="4938" y="80"/>
                    </a:lnTo>
                    <a:lnTo>
                      <a:pt x="4534" y="80"/>
                    </a:lnTo>
                    <a:lnTo>
                      <a:pt x="4506" y="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57" name="Freeform 52"/>
              <p:cNvSpPr>
                <a:spLocks noEditPoints="1"/>
              </p:cNvSpPr>
              <p:nvPr/>
            </p:nvSpPr>
            <p:spPr bwMode="auto">
              <a:xfrm>
                <a:off x="7" y="909"/>
                <a:ext cx="2478" cy="40"/>
              </a:xfrm>
              <a:custGeom>
                <a:avLst/>
                <a:gdLst>
                  <a:gd name="T0" fmla="*/ 0 w 4957"/>
                  <a:gd name="T1" fmla="*/ 0 h 80"/>
                  <a:gd name="T2" fmla="*/ 0 w 4957"/>
                  <a:gd name="T3" fmla="*/ 0 h 80"/>
                  <a:gd name="T4" fmla="*/ 0 w 4957"/>
                  <a:gd name="T5" fmla="*/ 1 h 80"/>
                  <a:gd name="T6" fmla="*/ 0 w 4957"/>
                  <a:gd name="T7" fmla="*/ 1 h 80"/>
                  <a:gd name="T8" fmla="*/ 0 w 4957"/>
                  <a:gd name="T9" fmla="*/ 0 h 80"/>
                  <a:gd name="T10" fmla="*/ 0 w 4957"/>
                  <a:gd name="T11" fmla="*/ 0 h 80"/>
                  <a:gd name="T12" fmla="*/ 0 w 4957"/>
                  <a:gd name="T13" fmla="*/ 0 h 80"/>
                  <a:gd name="T14" fmla="*/ 0 w 4957"/>
                  <a:gd name="T15" fmla="*/ 1 h 80"/>
                  <a:gd name="T16" fmla="*/ 0 w 4957"/>
                  <a:gd name="T17" fmla="*/ 1 h 80"/>
                  <a:gd name="T18" fmla="*/ 0 w 4957"/>
                  <a:gd name="T19" fmla="*/ 0 h 80"/>
                  <a:gd name="T20" fmla="*/ 0 w 4957"/>
                  <a:gd name="T21" fmla="*/ 0 h 80"/>
                  <a:gd name="T22" fmla="*/ 0 w 4957"/>
                  <a:gd name="T23" fmla="*/ 0 h 80"/>
                  <a:gd name="T24" fmla="*/ 0 w 4957"/>
                  <a:gd name="T25" fmla="*/ 1 h 80"/>
                  <a:gd name="T26" fmla="*/ 0 w 4957"/>
                  <a:gd name="T27" fmla="*/ 1 h 80"/>
                  <a:gd name="T28" fmla="*/ 0 w 4957"/>
                  <a:gd name="T29" fmla="*/ 0 h 80"/>
                  <a:gd name="T30" fmla="*/ 0 w 4957"/>
                  <a:gd name="T31" fmla="*/ 0 h 80"/>
                  <a:gd name="T32" fmla="*/ 0 w 4957"/>
                  <a:gd name="T33" fmla="*/ 0 h 80"/>
                  <a:gd name="T34" fmla="*/ 0 w 4957"/>
                  <a:gd name="T35" fmla="*/ 1 h 80"/>
                  <a:gd name="T36" fmla="*/ 0 w 4957"/>
                  <a:gd name="T37" fmla="*/ 1 h 80"/>
                  <a:gd name="T38" fmla="*/ 0 w 4957"/>
                  <a:gd name="T39" fmla="*/ 0 h 80"/>
                  <a:gd name="T40" fmla="*/ 0 w 4957"/>
                  <a:gd name="T41" fmla="*/ 0 h 80"/>
                  <a:gd name="T42" fmla="*/ 0 w 4957"/>
                  <a:gd name="T43" fmla="*/ 0 h 80"/>
                  <a:gd name="T44" fmla="*/ 0 w 4957"/>
                  <a:gd name="T45" fmla="*/ 1 h 80"/>
                  <a:gd name="T46" fmla="*/ 0 w 4957"/>
                  <a:gd name="T47" fmla="*/ 1 h 80"/>
                  <a:gd name="T48" fmla="*/ 0 w 4957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57"/>
                  <a:gd name="T76" fmla="*/ 0 h 80"/>
                  <a:gd name="T77" fmla="*/ 4957 w 4957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57" h="80">
                    <a:moveTo>
                      <a:pt x="2" y="0"/>
                    </a:moveTo>
                    <a:lnTo>
                      <a:pt x="322" y="0"/>
                    </a:lnTo>
                    <a:lnTo>
                      <a:pt x="290" y="80"/>
                    </a:lnTo>
                    <a:lnTo>
                      <a:pt x="0" y="80"/>
                    </a:lnTo>
                    <a:lnTo>
                      <a:pt x="2" y="0"/>
                    </a:lnTo>
                    <a:close/>
                    <a:moveTo>
                      <a:pt x="1036" y="0"/>
                    </a:moveTo>
                    <a:lnTo>
                      <a:pt x="1466" y="0"/>
                    </a:lnTo>
                    <a:lnTo>
                      <a:pt x="1435" y="80"/>
                    </a:lnTo>
                    <a:lnTo>
                      <a:pt x="1061" y="80"/>
                    </a:lnTo>
                    <a:lnTo>
                      <a:pt x="1036" y="0"/>
                    </a:lnTo>
                    <a:close/>
                    <a:moveTo>
                      <a:pt x="2216" y="0"/>
                    </a:moveTo>
                    <a:lnTo>
                      <a:pt x="2646" y="0"/>
                    </a:lnTo>
                    <a:lnTo>
                      <a:pt x="2613" y="80"/>
                    </a:lnTo>
                    <a:lnTo>
                      <a:pt x="2240" y="80"/>
                    </a:lnTo>
                    <a:lnTo>
                      <a:pt x="2216" y="0"/>
                    </a:lnTo>
                    <a:close/>
                    <a:moveTo>
                      <a:pt x="3372" y="0"/>
                    </a:moveTo>
                    <a:lnTo>
                      <a:pt x="3803" y="0"/>
                    </a:lnTo>
                    <a:lnTo>
                      <a:pt x="3772" y="80"/>
                    </a:lnTo>
                    <a:lnTo>
                      <a:pt x="3397" y="80"/>
                    </a:lnTo>
                    <a:lnTo>
                      <a:pt x="3372" y="0"/>
                    </a:lnTo>
                    <a:close/>
                    <a:moveTo>
                      <a:pt x="4522" y="0"/>
                    </a:moveTo>
                    <a:lnTo>
                      <a:pt x="4957" y="0"/>
                    </a:lnTo>
                    <a:lnTo>
                      <a:pt x="4923" y="80"/>
                    </a:lnTo>
                    <a:lnTo>
                      <a:pt x="4550" y="80"/>
                    </a:lnTo>
                    <a:lnTo>
                      <a:pt x="4522" y="0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58" name="Freeform 53"/>
              <p:cNvSpPr>
                <a:spLocks noEditPoints="1"/>
              </p:cNvSpPr>
              <p:nvPr/>
            </p:nvSpPr>
            <p:spPr bwMode="auto">
              <a:xfrm>
                <a:off x="7" y="929"/>
                <a:ext cx="2470" cy="40"/>
              </a:xfrm>
              <a:custGeom>
                <a:avLst/>
                <a:gdLst>
                  <a:gd name="T0" fmla="*/ 1 w 4940"/>
                  <a:gd name="T1" fmla="*/ 0 h 80"/>
                  <a:gd name="T2" fmla="*/ 1 w 4940"/>
                  <a:gd name="T3" fmla="*/ 0 h 80"/>
                  <a:gd name="T4" fmla="*/ 1 w 4940"/>
                  <a:gd name="T5" fmla="*/ 1 h 80"/>
                  <a:gd name="T6" fmla="*/ 0 w 4940"/>
                  <a:gd name="T7" fmla="*/ 1 h 80"/>
                  <a:gd name="T8" fmla="*/ 1 w 4940"/>
                  <a:gd name="T9" fmla="*/ 0 h 80"/>
                  <a:gd name="T10" fmla="*/ 1 w 4940"/>
                  <a:gd name="T11" fmla="*/ 0 h 80"/>
                  <a:gd name="T12" fmla="*/ 1 w 4940"/>
                  <a:gd name="T13" fmla="*/ 0 h 80"/>
                  <a:gd name="T14" fmla="*/ 1 w 4940"/>
                  <a:gd name="T15" fmla="*/ 1 h 80"/>
                  <a:gd name="T16" fmla="*/ 1 w 4940"/>
                  <a:gd name="T17" fmla="*/ 1 h 80"/>
                  <a:gd name="T18" fmla="*/ 1 w 4940"/>
                  <a:gd name="T19" fmla="*/ 0 h 80"/>
                  <a:gd name="T20" fmla="*/ 1 w 4940"/>
                  <a:gd name="T21" fmla="*/ 0 h 80"/>
                  <a:gd name="T22" fmla="*/ 1 w 4940"/>
                  <a:gd name="T23" fmla="*/ 0 h 80"/>
                  <a:gd name="T24" fmla="*/ 1 w 4940"/>
                  <a:gd name="T25" fmla="*/ 1 h 80"/>
                  <a:gd name="T26" fmla="*/ 1 w 4940"/>
                  <a:gd name="T27" fmla="*/ 1 h 80"/>
                  <a:gd name="T28" fmla="*/ 1 w 4940"/>
                  <a:gd name="T29" fmla="*/ 0 h 80"/>
                  <a:gd name="T30" fmla="*/ 1 w 4940"/>
                  <a:gd name="T31" fmla="*/ 0 h 80"/>
                  <a:gd name="T32" fmla="*/ 1 w 4940"/>
                  <a:gd name="T33" fmla="*/ 0 h 80"/>
                  <a:gd name="T34" fmla="*/ 1 w 4940"/>
                  <a:gd name="T35" fmla="*/ 1 h 80"/>
                  <a:gd name="T36" fmla="*/ 1 w 4940"/>
                  <a:gd name="T37" fmla="*/ 1 h 80"/>
                  <a:gd name="T38" fmla="*/ 1 w 4940"/>
                  <a:gd name="T39" fmla="*/ 0 h 80"/>
                  <a:gd name="T40" fmla="*/ 1 w 4940"/>
                  <a:gd name="T41" fmla="*/ 0 h 80"/>
                  <a:gd name="T42" fmla="*/ 1 w 4940"/>
                  <a:gd name="T43" fmla="*/ 0 h 80"/>
                  <a:gd name="T44" fmla="*/ 1 w 4940"/>
                  <a:gd name="T45" fmla="*/ 1 h 80"/>
                  <a:gd name="T46" fmla="*/ 1 w 4940"/>
                  <a:gd name="T47" fmla="*/ 1 h 80"/>
                  <a:gd name="T48" fmla="*/ 1 w 4940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40"/>
                  <a:gd name="T76" fmla="*/ 0 h 80"/>
                  <a:gd name="T77" fmla="*/ 4940 w 4940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40" h="80">
                    <a:moveTo>
                      <a:pt x="2" y="0"/>
                    </a:moveTo>
                    <a:lnTo>
                      <a:pt x="306" y="0"/>
                    </a:lnTo>
                    <a:lnTo>
                      <a:pt x="275" y="80"/>
                    </a:lnTo>
                    <a:lnTo>
                      <a:pt x="0" y="80"/>
                    </a:lnTo>
                    <a:lnTo>
                      <a:pt x="2" y="0"/>
                    </a:lnTo>
                    <a:close/>
                    <a:moveTo>
                      <a:pt x="1048" y="0"/>
                    </a:moveTo>
                    <a:lnTo>
                      <a:pt x="1450" y="0"/>
                    </a:lnTo>
                    <a:lnTo>
                      <a:pt x="1421" y="80"/>
                    </a:lnTo>
                    <a:lnTo>
                      <a:pt x="1073" y="80"/>
                    </a:lnTo>
                    <a:lnTo>
                      <a:pt x="1048" y="0"/>
                    </a:lnTo>
                    <a:close/>
                    <a:moveTo>
                      <a:pt x="2228" y="0"/>
                    </a:moveTo>
                    <a:lnTo>
                      <a:pt x="2629" y="0"/>
                    </a:lnTo>
                    <a:lnTo>
                      <a:pt x="2596" y="80"/>
                    </a:lnTo>
                    <a:lnTo>
                      <a:pt x="2252" y="80"/>
                    </a:lnTo>
                    <a:lnTo>
                      <a:pt x="2228" y="0"/>
                    </a:lnTo>
                    <a:close/>
                    <a:moveTo>
                      <a:pt x="3384" y="0"/>
                    </a:moveTo>
                    <a:lnTo>
                      <a:pt x="3788" y="0"/>
                    </a:lnTo>
                    <a:lnTo>
                      <a:pt x="3756" y="80"/>
                    </a:lnTo>
                    <a:lnTo>
                      <a:pt x="3410" y="80"/>
                    </a:lnTo>
                    <a:lnTo>
                      <a:pt x="3384" y="0"/>
                    </a:lnTo>
                    <a:close/>
                    <a:moveTo>
                      <a:pt x="4536" y="0"/>
                    </a:moveTo>
                    <a:lnTo>
                      <a:pt x="4940" y="0"/>
                    </a:lnTo>
                    <a:lnTo>
                      <a:pt x="4906" y="80"/>
                    </a:lnTo>
                    <a:lnTo>
                      <a:pt x="4564" y="80"/>
                    </a:lnTo>
                    <a:lnTo>
                      <a:pt x="4536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59" name="Freeform 54"/>
              <p:cNvSpPr>
                <a:spLocks noEditPoints="1"/>
              </p:cNvSpPr>
              <p:nvPr/>
            </p:nvSpPr>
            <p:spPr bwMode="auto">
              <a:xfrm>
                <a:off x="7" y="949"/>
                <a:ext cx="2461" cy="40"/>
              </a:xfrm>
              <a:custGeom>
                <a:avLst/>
                <a:gdLst>
                  <a:gd name="T0" fmla="*/ 0 w 4923"/>
                  <a:gd name="T1" fmla="*/ 0 h 80"/>
                  <a:gd name="T2" fmla="*/ 0 w 4923"/>
                  <a:gd name="T3" fmla="*/ 0 h 80"/>
                  <a:gd name="T4" fmla="*/ 0 w 4923"/>
                  <a:gd name="T5" fmla="*/ 1 h 80"/>
                  <a:gd name="T6" fmla="*/ 0 w 4923"/>
                  <a:gd name="T7" fmla="*/ 1 h 80"/>
                  <a:gd name="T8" fmla="*/ 0 w 4923"/>
                  <a:gd name="T9" fmla="*/ 0 h 80"/>
                  <a:gd name="T10" fmla="*/ 0 w 4923"/>
                  <a:gd name="T11" fmla="*/ 0 h 80"/>
                  <a:gd name="T12" fmla="*/ 0 w 4923"/>
                  <a:gd name="T13" fmla="*/ 0 h 80"/>
                  <a:gd name="T14" fmla="*/ 0 w 4923"/>
                  <a:gd name="T15" fmla="*/ 1 h 80"/>
                  <a:gd name="T16" fmla="*/ 0 w 4923"/>
                  <a:gd name="T17" fmla="*/ 1 h 80"/>
                  <a:gd name="T18" fmla="*/ 0 w 4923"/>
                  <a:gd name="T19" fmla="*/ 0 h 80"/>
                  <a:gd name="T20" fmla="*/ 0 w 4923"/>
                  <a:gd name="T21" fmla="*/ 0 h 80"/>
                  <a:gd name="T22" fmla="*/ 0 w 4923"/>
                  <a:gd name="T23" fmla="*/ 0 h 80"/>
                  <a:gd name="T24" fmla="*/ 0 w 4923"/>
                  <a:gd name="T25" fmla="*/ 1 h 80"/>
                  <a:gd name="T26" fmla="*/ 0 w 4923"/>
                  <a:gd name="T27" fmla="*/ 1 h 80"/>
                  <a:gd name="T28" fmla="*/ 0 w 4923"/>
                  <a:gd name="T29" fmla="*/ 0 h 80"/>
                  <a:gd name="T30" fmla="*/ 0 w 4923"/>
                  <a:gd name="T31" fmla="*/ 0 h 80"/>
                  <a:gd name="T32" fmla="*/ 0 w 4923"/>
                  <a:gd name="T33" fmla="*/ 0 h 80"/>
                  <a:gd name="T34" fmla="*/ 0 w 4923"/>
                  <a:gd name="T35" fmla="*/ 1 h 80"/>
                  <a:gd name="T36" fmla="*/ 0 w 4923"/>
                  <a:gd name="T37" fmla="*/ 1 h 80"/>
                  <a:gd name="T38" fmla="*/ 0 w 4923"/>
                  <a:gd name="T39" fmla="*/ 0 h 80"/>
                  <a:gd name="T40" fmla="*/ 0 w 4923"/>
                  <a:gd name="T41" fmla="*/ 0 h 80"/>
                  <a:gd name="T42" fmla="*/ 0 w 4923"/>
                  <a:gd name="T43" fmla="*/ 0 h 80"/>
                  <a:gd name="T44" fmla="*/ 0 w 4923"/>
                  <a:gd name="T45" fmla="*/ 1 h 80"/>
                  <a:gd name="T46" fmla="*/ 0 w 4923"/>
                  <a:gd name="T47" fmla="*/ 1 h 80"/>
                  <a:gd name="T48" fmla="*/ 0 w 4923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23"/>
                  <a:gd name="T76" fmla="*/ 0 h 80"/>
                  <a:gd name="T77" fmla="*/ 4923 w 4923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23" h="80">
                    <a:moveTo>
                      <a:pt x="0" y="0"/>
                    </a:moveTo>
                    <a:lnTo>
                      <a:pt x="290" y="0"/>
                    </a:lnTo>
                    <a:lnTo>
                      <a:pt x="25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61" y="0"/>
                    </a:moveTo>
                    <a:lnTo>
                      <a:pt x="1435" y="0"/>
                    </a:lnTo>
                    <a:lnTo>
                      <a:pt x="1405" y="80"/>
                    </a:lnTo>
                    <a:lnTo>
                      <a:pt x="1085" y="80"/>
                    </a:lnTo>
                    <a:lnTo>
                      <a:pt x="1061" y="0"/>
                    </a:lnTo>
                    <a:close/>
                    <a:moveTo>
                      <a:pt x="2240" y="0"/>
                    </a:moveTo>
                    <a:lnTo>
                      <a:pt x="2613" y="0"/>
                    </a:lnTo>
                    <a:lnTo>
                      <a:pt x="2581" y="80"/>
                    </a:lnTo>
                    <a:lnTo>
                      <a:pt x="2264" y="80"/>
                    </a:lnTo>
                    <a:lnTo>
                      <a:pt x="2240" y="0"/>
                    </a:lnTo>
                    <a:close/>
                    <a:moveTo>
                      <a:pt x="3397" y="0"/>
                    </a:moveTo>
                    <a:lnTo>
                      <a:pt x="3772" y="0"/>
                    </a:lnTo>
                    <a:lnTo>
                      <a:pt x="3740" y="80"/>
                    </a:lnTo>
                    <a:lnTo>
                      <a:pt x="3424" y="80"/>
                    </a:lnTo>
                    <a:lnTo>
                      <a:pt x="3397" y="0"/>
                    </a:lnTo>
                    <a:close/>
                    <a:moveTo>
                      <a:pt x="4550" y="0"/>
                    </a:moveTo>
                    <a:lnTo>
                      <a:pt x="4923" y="0"/>
                    </a:lnTo>
                    <a:lnTo>
                      <a:pt x="4889" y="80"/>
                    </a:lnTo>
                    <a:lnTo>
                      <a:pt x="4577" y="80"/>
                    </a:lnTo>
                    <a:lnTo>
                      <a:pt x="4550" y="0"/>
                    </a:lnTo>
                    <a:close/>
                  </a:path>
                </a:pathLst>
              </a:custGeom>
              <a:solidFill>
                <a:srgbClr val="74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0" name="Freeform 55"/>
              <p:cNvSpPr>
                <a:spLocks noEditPoints="1"/>
              </p:cNvSpPr>
              <p:nvPr/>
            </p:nvSpPr>
            <p:spPr bwMode="auto">
              <a:xfrm>
                <a:off x="7" y="969"/>
                <a:ext cx="2453" cy="40"/>
              </a:xfrm>
              <a:custGeom>
                <a:avLst/>
                <a:gdLst>
                  <a:gd name="T0" fmla="*/ 0 w 4906"/>
                  <a:gd name="T1" fmla="*/ 0 h 80"/>
                  <a:gd name="T2" fmla="*/ 1 w 4906"/>
                  <a:gd name="T3" fmla="*/ 0 h 80"/>
                  <a:gd name="T4" fmla="*/ 1 w 4906"/>
                  <a:gd name="T5" fmla="*/ 1 h 80"/>
                  <a:gd name="T6" fmla="*/ 0 w 4906"/>
                  <a:gd name="T7" fmla="*/ 1 h 80"/>
                  <a:gd name="T8" fmla="*/ 0 w 4906"/>
                  <a:gd name="T9" fmla="*/ 0 h 80"/>
                  <a:gd name="T10" fmla="*/ 1 w 4906"/>
                  <a:gd name="T11" fmla="*/ 0 h 80"/>
                  <a:gd name="T12" fmla="*/ 1 w 4906"/>
                  <a:gd name="T13" fmla="*/ 0 h 80"/>
                  <a:gd name="T14" fmla="*/ 1 w 4906"/>
                  <a:gd name="T15" fmla="*/ 1 h 80"/>
                  <a:gd name="T16" fmla="*/ 1 w 4906"/>
                  <a:gd name="T17" fmla="*/ 1 h 80"/>
                  <a:gd name="T18" fmla="*/ 1 w 4906"/>
                  <a:gd name="T19" fmla="*/ 0 h 80"/>
                  <a:gd name="T20" fmla="*/ 1 w 4906"/>
                  <a:gd name="T21" fmla="*/ 0 h 80"/>
                  <a:gd name="T22" fmla="*/ 1 w 4906"/>
                  <a:gd name="T23" fmla="*/ 0 h 80"/>
                  <a:gd name="T24" fmla="*/ 1 w 4906"/>
                  <a:gd name="T25" fmla="*/ 1 h 80"/>
                  <a:gd name="T26" fmla="*/ 1 w 4906"/>
                  <a:gd name="T27" fmla="*/ 1 h 80"/>
                  <a:gd name="T28" fmla="*/ 1 w 4906"/>
                  <a:gd name="T29" fmla="*/ 0 h 80"/>
                  <a:gd name="T30" fmla="*/ 1 w 4906"/>
                  <a:gd name="T31" fmla="*/ 0 h 80"/>
                  <a:gd name="T32" fmla="*/ 1 w 4906"/>
                  <a:gd name="T33" fmla="*/ 0 h 80"/>
                  <a:gd name="T34" fmla="*/ 1 w 4906"/>
                  <a:gd name="T35" fmla="*/ 1 h 80"/>
                  <a:gd name="T36" fmla="*/ 1 w 4906"/>
                  <a:gd name="T37" fmla="*/ 1 h 80"/>
                  <a:gd name="T38" fmla="*/ 1 w 4906"/>
                  <a:gd name="T39" fmla="*/ 0 h 80"/>
                  <a:gd name="T40" fmla="*/ 1 w 4906"/>
                  <a:gd name="T41" fmla="*/ 0 h 80"/>
                  <a:gd name="T42" fmla="*/ 1 w 4906"/>
                  <a:gd name="T43" fmla="*/ 0 h 80"/>
                  <a:gd name="T44" fmla="*/ 1 w 4906"/>
                  <a:gd name="T45" fmla="*/ 1 h 80"/>
                  <a:gd name="T46" fmla="*/ 1 w 4906"/>
                  <a:gd name="T47" fmla="*/ 1 h 80"/>
                  <a:gd name="T48" fmla="*/ 1 w 4906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06"/>
                  <a:gd name="T76" fmla="*/ 0 h 80"/>
                  <a:gd name="T77" fmla="*/ 4906 w 4906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06" h="80">
                    <a:moveTo>
                      <a:pt x="0" y="0"/>
                    </a:moveTo>
                    <a:lnTo>
                      <a:pt x="275" y="0"/>
                    </a:lnTo>
                    <a:lnTo>
                      <a:pt x="242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73" y="0"/>
                    </a:moveTo>
                    <a:lnTo>
                      <a:pt x="1421" y="0"/>
                    </a:lnTo>
                    <a:lnTo>
                      <a:pt x="1391" y="80"/>
                    </a:lnTo>
                    <a:lnTo>
                      <a:pt x="1097" y="80"/>
                    </a:lnTo>
                    <a:lnTo>
                      <a:pt x="1073" y="0"/>
                    </a:lnTo>
                    <a:close/>
                    <a:moveTo>
                      <a:pt x="2252" y="0"/>
                    </a:moveTo>
                    <a:lnTo>
                      <a:pt x="2596" y="0"/>
                    </a:lnTo>
                    <a:lnTo>
                      <a:pt x="2564" y="80"/>
                    </a:lnTo>
                    <a:lnTo>
                      <a:pt x="2276" y="80"/>
                    </a:lnTo>
                    <a:lnTo>
                      <a:pt x="2252" y="0"/>
                    </a:lnTo>
                    <a:close/>
                    <a:moveTo>
                      <a:pt x="3410" y="0"/>
                    </a:moveTo>
                    <a:lnTo>
                      <a:pt x="3756" y="0"/>
                    </a:lnTo>
                    <a:lnTo>
                      <a:pt x="3725" y="80"/>
                    </a:lnTo>
                    <a:lnTo>
                      <a:pt x="3437" y="80"/>
                    </a:lnTo>
                    <a:lnTo>
                      <a:pt x="3410" y="0"/>
                    </a:lnTo>
                    <a:close/>
                    <a:moveTo>
                      <a:pt x="4564" y="0"/>
                    </a:moveTo>
                    <a:lnTo>
                      <a:pt x="4906" y="0"/>
                    </a:lnTo>
                    <a:lnTo>
                      <a:pt x="4872" y="80"/>
                    </a:lnTo>
                    <a:lnTo>
                      <a:pt x="4592" y="80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65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1" name="Freeform 56"/>
              <p:cNvSpPr>
                <a:spLocks noEditPoints="1"/>
              </p:cNvSpPr>
              <p:nvPr/>
            </p:nvSpPr>
            <p:spPr bwMode="auto">
              <a:xfrm>
                <a:off x="7" y="989"/>
                <a:ext cx="2444" cy="20"/>
              </a:xfrm>
              <a:custGeom>
                <a:avLst/>
                <a:gdLst>
                  <a:gd name="T0" fmla="*/ 0 w 4889"/>
                  <a:gd name="T1" fmla="*/ 0 h 40"/>
                  <a:gd name="T2" fmla="*/ 0 w 4889"/>
                  <a:gd name="T3" fmla="*/ 0 h 40"/>
                  <a:gd name="T4" fmla="*/ 0 w 4889"/>
                  <a:gd name="T5" fmla="*/ 1 h 40"/>
                  <a:gd name="T6" fmla="*/ 0 w 4889"/>
                  <a:gd name="T7" fmla="*/ 1 h 40"/>
                  <a:gd name="T8" fmla="*/ 0 w 4889"/>
                  <a:gd name="T9" fmla="*/ 0 h 40"/>
                  <a:gd name="T10" fmla="*/ 0 w 4889"/>
                  <a:gd name="T11" fmla="*/ 0 h 40"/>
                  <a:gd name="T12" fmla="*/ 0 w 4889"/>
                  <a:gd name="T13" fmla="*/ 0 h 40"/>
                  <a:gd name="T14" fmla="*/ 0 w 4889"/>
                  <a:gd name="T15" fmla="*/ 1 h 40"/>
                  <a:gd name="T16" fmla="*/ 0 w 4889"/>
                  <a:gd name="T17" fmla="*/ 1 h 40"/>
                  <a:gd name="T18" fmla="*/ 0 w 4889"/>
                  <a:gd name="T19" fmla="*/ 0 h 40"/>
                  <a:gd name="T20" fmla="*/ 0 w 4889"/>
                  <a:gd name="T21" fmla="*/ 0 h 40"/>
                  <a:gd name="T22" fmla="*/ 0 w 4889"/>
                  <a:gd name="T23" fmla="*/ 0 h 40"/>
                  <a:gd name="T24" fmla="*/ 0 w 4889"/>
                  <a:gd name="T25" fmla="*/ 1 h 40"/>
                  <a:gd name="T26" fmla="*/ 0 w 4889"/>
                  <a:gd name="T27" fmla="*/ 1 h 40"/>
                  <a:gd name="T28" fmla="*/ 0 w 4889"/>
                  <a:gd name="T29" fmla="*/ 0 h 40"/>
                  <a:gd name="T30" fmla="*/ 0 w 4889"/>
                  <a:gd name="T31" fmla="*/ 0 h 40"/>
                  <a:gd name="T32" fmla="*/ 0 w 4889"/>
                  <a:gd name="T33" fmla="*/ 0 h 40"/>
                  <a:gd name="T34" fmla="*/ 0 w 4889"/>
                  <a:gd name="T35" fmla="*/ 1 h 40"/>
                  <a:gd name="T36" fmla="*/ 0 w 4889"/>
                  <a:gd name="T37" fmla="*/ 1 h 40"/>
                  <a:gd name="T38" fmla="*/ 0 w 4889"/>
                  <a:gd name="T39" fmla="*/ 0 h 40"/>
                  <a:gd name="T40" fmla="*/ 0 w 4889"/>
                  <a:gd name="T41" fmla="*/ 0 h 40"/>
                  <a:gd name="T42" fmla="*/ 0 w 4889"/>
                  <a:gd name="T43" fmla="*/ 0 h 40"/>
                  <a:gd name="T44" fmla="*/ 0 w 4889"/>
                  <a:gd name="T45" fmla="*/ 1 h 40"/>
                  <a:gd name="T46" fmla="*/ 0 w 4889"/>
                  <a:gd name="T47" fmla="*/ 1 h 40"/>
                  <a:gd name="T48" fmla="*/ 0 w 4889"/>
                  <a:gd name="T49" fmla="*/ 0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89"/>
                  <a:gd name="T76" fmla="*/ 0 h 40"/>
                  <a:gd name="T77" fmla="*/ 4889 w 4889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89" h="40">
                    <a:moveTo>
                      <a:pt x="0" y="0"/>
                    </a:moveTo>
                    <a:lnTo>
                      <a:pt x="259" y="0"/>
                    </a:lnTo>
                    <a:lnTo>
                      <a:pt x="242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1085" y="0"/>
                    </a:moveTo>
                    <a:lnTo>
                      <a:pt x="1405" y="0"/>
                    </a:lnTo>
                    <a:lnTo>
                      <a:pt x="1391" y="40"/>
                    </a:lnTo>
                    <a:lnTo>
                      <a:pt x="1097" y="40"/>
                    </a:lnTo>
                    <a:lnTo>
                      <a:pt x="1085" y="0"/>
                    </a:lnTo>
                    <a:close/>
                    <a:moveTo>
                      <a:pt x="2264" y="0"/>
                    </a:moveTo>
                    <a:lnTo>
                      <a:pt x="2581" y="0"/>
                    </a:lnTo>
                    <a:lnTo>
                      <a:pt x="2564" y="40"/>
                    </a:lnTo>
                    <a:lnTo>
                      <a:pt x="2276" y="40"/>
                    </a:lnTo>
                    <a:lnTo>
                      <a:pt x="2264" y="0"/>
                    </a:lnTo>
                    <a:close/>
                    <a:moveTo>
                      <a:pt x="3424" y="0"/>
                    </a:moveTo>
                    <a:lnTo>
                      <a:pt x="3740" y="0"/>
                    </a:lnTo>
                    <a:lnTo>
                      <a:pt x="3725" y="40"/>
                    </a:lnTo>
                    <a:lnTo>
                      <a:pt x="3437" y="40"/>
                    </a:lnTo>
                    <a:lnTo>
                      <a:pt x="3424" y="0"/>
                    </a:lnTo>
                    <a:close/>
                    <a:moveTo>
                      <a:pt x="4577" y="0"/>
                    </a:moveTo>
                    <a:lnTo>
                      <a:pt x="4889" y="0"/>
                    </a:lnTo>
                    <a:lnTo>
                      <a:pt x="4872" y="40"/>
                    </a:lnTo>
                    <a:lnTo>
                      <a:pt x="4592" y="40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2" name="Freeform 57"/>
              <p:cNvSpPr>
                <a:spLocks/>
              </p:cNvSpPr>
              <p:nvPr/>
            </p:nvSpPr>
            <p:spPr bwMode="auto">
              <a:xfrm>
                <a:off x="555" y="989"/>
                <a:ext cx="149" cy="20"/>
              </a:xfrm>
              <a:custGeom>
                <a:avLst/>
                <a:gdLst>
                  <a:gd name="T0" fmla="*/ 1 w 298"/>
                  <a:gd name="T1" fmla="*/ 1 h 40"/>
                  <a:gd name="T2" fmla="*/ 0 w 298"/>
                  <a:gd name="T3" fmla="*/ 1 h 40"/>
                  <a:gd name="T4" fmla="*/ 1 w 298"/>
                  <a:gd name="T5" fmla="*/ 0 h 40"/>
                  <a:gd name="T6" fmla="*/ 1 w 298"/>
                  <a:gd name="T7" fmla="*/ 0 h 40"/>
                  <a:gd name="T8" fmla="*/ 1 w 298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40"/>
                  <a:gd name="T17" fmla="*/ 298 w 29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40">
                    <a:moveTo>
                      <a:pt x="288" y="40"/>
                    </a:moveTo>
                    <a:lnTo>
                      <a:pt x="0" y="40"/>
                    </a:lnTo>
                    <a:lnTo>
                      <a:pt x="12" y="0"/>
                    </a:lnTo>
                    <a:lnTo>
                      <a:pt x="298" y="0"/>
                    </a:lnTo>
                    <a:lnTo>
                      <a:pt x="288" y="4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3" name="Freeform 58"/>
              <p:cNvSpPr>
                <a:spLocks/>
              </p:cNvSpPr>
              <p:nvPr/>
            </p:nvSpPr>
            <p:spPr bwMode="auto">
              <a:xfrm>
                <a:off x="555" y="969"/>
                <a:ext cx="155" cy="40"/>
              </a:xfrm>
              <a:custGeom>
                <a:avLst/>
                <a:gdLst>
                  <a:gd name="T0" fmla="*/ 1 w 309"/>
                  <a:gd name="T1" fmla="*/ 1 h 80"/>
                  <a:gd name="T2" fmla="*/ 0 w 309"/>
                  <a:gd name="T3" fmla="*/ 1 h 80"/>
                  <a:gd name="T4" fmla="*/ 1 w 309"/>
                  <a:gd name="T5" fmla="*/ 0 h 80"/>
                  <a:gd name="T6" fmla="*/ 1 w 309"/>
                  <a:gd name="T7" fmla="*/ 0 h 80"/>
                  <a:gd name="T8" fmla="*/ 1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8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8" y="8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4" name="Freeform 59"/>
              <p:cNvSpPr>
                <a:spLocks/>
              </p:cNvSpPr>
              <p:nvPr/>
            </p:nvSpPr>
            <p:spPr bwMode="auto">
              <a:xfrm>
                <a:off x="561" y="94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6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5" name="Freeform 60"/>
              <p:cNvSpPr>
                <a:spLocks/>
              </p:cNvSpPr>
              <p:nvPr/>
            </p:nvSpPr>
            <p:spPr bwMode="auto">
              <a:xfrm>
                <a:off x="567" y="92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6" name="Freeform 61"/>
              <p:cNvSpPr>
                <a:spLocks/>
              </p:cNvSpPr>
              <p:nvPr/>
            </p:nvSpPr>
            <p:spPr bwMode="auto">
              <a:xfrm>
                <a:off x="572" y="90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7" name="Freeform 62"/>
              <p:cNvSpPr>
                <a:spLocks/>
              </p:cNvSpPr>
              <p:nvPr/>
            </p:nvSpPr>
            <p:spPr bwMode="auto">
              <a:xfrm>
                <a:off x="577" y="889"/>
                <a:ext cx="155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8" name="Freeform 63"/>
              <p:cNvSpPr>
                <a:spLocks/>
              </p:cNvSpPr>
              <p:nvPr/>
            </p:nvSpPr>
            <p:spPr bwMode="auto">
              <a:xfrm>
                <a:off x="583" y="869"/>
                <a:ext cx="155" cy="40"/>
              </a:xfrm>
              <a:custGeom>
                <a:avLst/>
                <a:gdLst>
                  <a:gd name="T0" fmla="*/ 1 w 309"/>
                  <a:gd name="T1" fmla="*/ 1 h 80"/>
                  <a:gd name="T2" fmla="*/ 0 w 309"/>
                  <a:gd name="T3" fmla="*/ 1 h 80"/>
                  <a:gd name="T4" fmla="*/ 1 w 309"/>
                  <a:gd name="T5" fmla="*/ 0 h 80"/>
                  <a:gd name="T6" fmla="*/ 1 w 309"/>
                  <a:gd name="T7" fmla="*/ 0 h 80"/>
                  <a:gd name="T8" fmla="*/ 1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69" name="Freeform 64"/>
              <p:cNvSpPr>
                <a:spLocks/>
              </p:cNvSpPr>
              <p:nvPr/>
            </p:nvSpPr>
            <p:spPr bwMode="auto">
              <a:xfrm>
                <a:off x="588" y="849"/>
                <a:ext cx="155" cy="40"/>
              </a:xfrm>
              <a:custGeom>
                <a:avLst/>
                <a:gdLst>
                  <a:gd name="T0" fmla="*/ 1 w 309"/>
                  <a:gd name="T1" fmla="*/ 0 h 81"/>
                  <a:gd name="T2" fmla="*/ 0 w 309"/>
                  <a:gd name="T3" fmla="*/ 0 h 81"/>
                  <a:gd name="T4" fmla="*/ 1 w 309"/>
                  <a:gd name="T5" fmla="*/ 0 h 81"/>
                  <a:gd name="T6" fmla="*/ 1 w 309"/>
                  <a:gd name="T7" fmla="*/ 0 h 81"/>
                  <a:gd name="T8" fmla="*/ 1 w 30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1"/>
                  <a:gd name="T17" fmla="*/ 309 w 30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0" name="Freeform 65"/>
              <p:cNvSpPr>
                <a:spLocks/>
              </p:cNvSpPr>
              <p:nvPr/>
            </p:nvSpPr>
            <p:spPr bwMode="auto">
              <a:xfrm>
                <a:off x="594" y="829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1" name="Freeform 66"/>
              <p:cNvSpPr>
                <a:spLocks/>
              </p:cNvSpPr>
              <p:nvPr/>
            </p:nvSpPr>
            <p:spPr bwMode="auto">
              <a:xfrm>
                <a:off x="600" y="80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2" name="Freeform 67"/>
              <p:cNvSpPr>
                <a:spLocks/>
              </p:cNvSpPr>
              <p:nvPr/>
            </p:nvSpPr>
            <p:spPr bwMode="auto">
              <a:xfrm>
                <a:off x="605" y="78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3" name="Freeform 68"/>
              <p:cNvSpPr>
                <a:spLocks/>
              </p:cNvSpPr>
              <p:nvPr/>
            </p:nvSpPr>
            <p:spPr bwMode="auto">
              <a:xfrm>
                <a:off x="611" y="76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4" name="Freeform 69"/>
              <p:cNvSpPr>
                <a:spLocks/>
              </p:cNvSpPr>
              <p:nvPr/>
            </p:nvSpPr>
            <p:spPr bwMode="auto">
              <a:xfrm>
                <a:off x="616" y="748"/>
                <a:ext cx="154" cy="41"/>
              </a:xfrm>
              <a:custGeom>
                <a:avLst/>
                <a:gdLst>
                  <a:gd name="T0" fmla="*/ 1 w 308"/>
                  <a:gd name="T1" fmla="*/ 1 h 81"/>
                  <a:gd name="T2" fmla="*/ 0 w 308"/>
                  <a:gd name="T3" fmla="*/ 1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5" name="Freeform 70"/>
              <p:cNvSpPr>
                <a:spLocks/>
              </p:cNvSpPr>
              <p:nvPr/>
            </p:nvSpPr>
            <p:spPr bwMode="auto">
              <a:xfrm>
                <a:off x="622" y="728"/>
                <a:ext cx="154" cy="41"/>
              </a:xfrm>
              <a:custGeom>
                <a:avLst/>
                <a:gdLst>
                  <a:gd name="T0" fmla="*/ 0 w 309"/>
                  <a:gd name="T1" fmla="*/ 1 h 81"/>
                  <a:gd name="T2" fmla="*/ 0 w 309"/>
                  <a:gd name="T3" fmla="*/ 1 h 81"/>
                  <a:gd name="T4" fmla="*/ 0 w 309"/>
                  <a:gd name="T5" fmla="*/ 0 h 81"/>
                  <a:gd name="T6" fmla="*/ 0 w 309"/>
                  <a:gd name="T7" fmla="*/ 0 h 81"/>
                  <a:gd name="T8" fmla="*/ 0 w 309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1"/>
                  <a:gd name="T17" fmla="*/ 309 w 30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1">
                    <a:moveTo>
                      <a:pt x="287" y="81"/>
                    </a:moveTo>
                    <a:lnTo>
                      <a:pt x="0" y="81"/>
                    </a:lnTo>
                    <a:lnTo>
                      <a:pt x="24" y="0"/>
                    </a:lnTo>
                    <a:lnTo>
                      <a:pt x="309" y="0"/>
                    </a:lnTo>
                    <a:lnTo>
                      <a:pt x="287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6" name="Freeform 71"/>
              <p:cNvSpPr>
                <a:spLocks/>
              </p:cNvSpPr>
              <p:nvPr/>
            </p:nvSpPr>
            <p:spPr bwMode="auto">
              <a:xfrm>
                <a:off x="628" y="70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7" name="Freeform 72"/>
              <p:cNvSpPr>
                <a:spLocks/>
              </p:cNvSpPr>
              <p:nvPr/>
            </p:nvSpPr>
            <p:spPr bwMode="auto">
              <a:xfrm>
                <a:off x="633" y="688"/>
                <a:ext cx="154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6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8" name="Freeform 73"/>
              <p:cNvSpPr>
                <a:spLocks/>
              </p:cNvSpPr>
              <p:nvPr/>
            </p:nvSpPr>
            <p:spPr bwMode="auto">
              <a:xfrm>
                <a:off x="639" y="66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9" name="Freeform 74"/>
              <p:cNvSpPr>
                <a:spLocks/>
              </p:cNvSpPr>
              <p:nvPr/>
            </p:nvSpPr>
            <p:spPr bwMode="auto">
              <a:xfrm>
                <a:off x="644" y="64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0" name="Freeform 75"/>
              <p:cNvSpPr>
                <a:spLocks/>
              </p:cNvSpPr>
              <p:nvPr/>
            </p:nvSpPr>
            <p:spPr bwMode="auto">
              <a:xfrm>
                <a:off x="650" y="62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1" name="Freeform 76"/>
              <p:cNvSpPr>
                <a:spLocks/>
              </p:cNvSpPr>
              <p:nvPr/>
            </p:nvSpPr>
            <p:spPr bwMode="auto">
              <a:xfrm>
                <a:off x="655" y="608"/>
                <a:ext cx="154" cy="40"/>
              </a:xfrm>
              <a:custGeom>
                <a:avLst/>
                <a:gdLst>
                  <a:gd name="T0" fmla="*/ 1 w 307"/>
                  <a:gd name="T1" fmla="*/ 0 h 81"/>
                  <a:gd name="T2" fmla="*/ 0 w 307"/>
                  <a:gd name="T3" fmla="*/ 0 h 81"/>
                  <a:gd name="T4" fmla="*/ 1 w 307"/>
                  <a:gd name="T5" fmla="*/ 0 h 81"/>
                  <a:gd name="T6" fmla="*/ 1 w 307"/>
                  <a:gd name="T7" fmla="*/ 0 h 81"/>
                  <a:gd name="T8" fmla="*/ 1 w 30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1"/>
                  <a:gd name="T17" fmla="*/ 307 w 30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1">
                    <a:moveTo>
                      <a:pt x="285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1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2" name="Freeform 77"/>
              <p:cNvSpPr>
                <a:spLocks/>
              </p:cNvSpPr>
              <p:nvPr/>
            </p:nvSpPr>
            <p:spPr bwMode="auto">
              <a:xfrm>
                <a:off x="661" y="588"/>
                <a:ext cx="153" cy="40"/>
              </a:xfrm>
              <a:custGeom>
                <a:avLst/>
                <a:gdLst>
                  <a:gd name="T0" fmla="*/ 1 w 306"/>
                  <a:gd name="T1" fmla="*/ 0 h 81"/>
                  <a:gd name="T2" fmla="*/ 0 w 306"/>
                  <a:gd name="T3" fmla="*/ 0 h 81"/>
                  <a:gd name="T4" fmla="*/ 1 w 306"/>
                  <a:gd name="T5" fmla="*/ 0 h 81"/>
                  <a:gd name="T6" fmla="*/ 1 w 306"/>
                  <a:gd name="T7" fmla="*/ 0 h 81"/>
                  <a:gd name="T8" fmla="*/ 1 w 306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1"/>
                  <a:gd name="T17" fmla="*/ 306 w 30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3" name="Freeform 78"/>
              <p:cNvSpPr>
                <a:spLocks/>
              </p:cNvSpPr>
              <p:nvPr/>
            </p:nvSpPr>
            <p:spPr bwMode="auto">
              <a:xfrm>
                <a:off x="667" y="568"/>
                <a:ext cx="152" cy="40"/>
              </a:xfrm>
              <a:custGeom>
                <a:avLst/>
                <a:gdLst>
                  <a:gd name="T0" fmla="*/ 0 w 306"/>
                  <a:gd name="T1" fmla="*/ 1 h 80"/>
                  <a:gd name="T2" fmla="*/ 0 w 306"/>
                  <a:gd name="T3" fmla="*/ 1 h 80"/>
                  <a:gd name="T4" fmla="*/ 0 w 306"/>
                  <a:gd name="T5" fmla="*/ 0 h 80"/>
                  <a:gd name="T6" fmla="*/ 0 w 306"/>
                  <a:gd name="T7" fmla="*/ 0 h 80"/>
                  <a:gd name="T8" fmla="*/ 0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4" name="Freeform 79"/>
              <p:cNvSpPr>
                <a:spLocks/>
              </p:cNvSpPr>
              <p:nvPr/>
            </p:nvSpPr>
            <p:spPr bwMode="auto">
              <a:xfrm>
                <a:off x="672" y="54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5" name="Freeform 80"/>
              <p:cNvSpPr>
                <a:spLocks/>
              </p:cNvSpPr>
              <p:nvPr/>
            </p:nvSpPr>
            <p:spPr bwMode="auto">
              <a:xfrm>
                <a:off x="678" y="52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6" name="Freeform 81"/>
              <p:cNvSpPr>
                <a:spLocks/>
              </p:cNvSpPr>
              <p:nvPr/>
            </p:nvSpPr>
            <p:spPr bwMode="auto">
              <a:xfrm>
                <a:off x="683" y="50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B7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7" name="Freeform 82"/>
              <p:cNvSpPr>
                <a:spLocks/>
              </p:cNvSpPr>
              <p:nvPr/>
            </p:nvSpPr>
            <p:spPr bwMode="auto">
              <a:xfrm>
                <a:off x="688" y="48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8" name="Freeform 83"/>
              <p:cNvSpPr>
                <a:spLocks/>
              </p:cNvSpPr>
              <p:nvPr/>
            </p:nvSpPr>
            <p:spPr bwMode="auto">
              <a:xfrm>
                <a:off x="695" y="468"/>
                <a:ext cx="152" cy="40"/>
              </a:xfrm>
              <a:custGeom>
                <a:avLst/>
                <a:gdLst>
                  <a:gd name="T0" fmla="*/ 0 w 306"/>
                  <a:gd name="T1" fmla="*/ 1 h 80"/>
                  <a:gd name="T2" fmla="*/ 0 w 306"/>
                  <a:gd name="T3" fmla="*/ 1 h 80"/>
                  <a:gd name="T4" fmla="*/ 0 w 306"/>
                  <a:gd name="T5" fmla="*/ 0 h 80"/>
                  <a:gd name="T6" fmla="*/ 0 w 306"/>
                  <a:gd name="T7" fmla="*/ 0 h 80"/>
                  <a:gd name="T8" fmla="*/ 0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9" name="Freeform 84"/>
              <p:cNvSpPr>
                <a:spLocks/>
              </p:cNvSpPr>
              <p:nvPr/>
            </p:nvSpPr>
            <p:spPr bwMode="auto">
              <a:xfrm>
                <a:off x="700" y="44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0" name="Freeform 85"/>
              <p:cNvSpPr>
                <a:spLocks/>
              </p:cNvSpPr>
              <p:nvPr/>
            </p:nvSpPr>
            <p:spPr bwMode="auto">
              <a:xfrm>
                <a:off x="705" y="42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3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1" name="Freeform 86"/>
              <p:cNvSpPr>
                <a:spLocks/>
              </p:cNvSpPr>
              <p:nvPr/>
            </p:nvSpPr>
            <p:spPr bwMode="auto">
              <a:xfrm>
                <a:off x="711" y="408"/>
                <a:ext cx="153" cy="40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2" name="Freeform 87"/>
              <p:cNvSpPr>
                <a:spLocks/>
              </p:cNvSpPr>
              <p:nvPr/>
            </p:nvSpPr>
            <p:spPr bwMode="auto">
              <a:xfrm>
                <a:off x="716" y="387"/>
                <a:ext cx="153" cy="41"/>
              </a:xfrm>
              <a:custGeom>
                <a:avLst/>
                <a:gdLst>
                  <a:gd name="T0" fmla="*/ 1 w 305"/>
                  <a:gd name="T1" fmla="*/ 1 h 81"/>
                  <a:gd name="T2" fmla="*/ 0 w 305"/>
                  <a:gd name="T3" fmla="*/ 1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3" name="Freeform 88"/>
              <p:cNvSpPr>
                <a:spLocks/>
              </p:cNvSpPr>
              <p:nvPr/>
            </p:nvSpPr>
            <p:spPr bwMode="auto">
              <a:xfrm>
                <a:off x="722" y="367"/>
                <a:ext cx="153" cy="41"/>
              </a:xfrm>
              <a:custGeom>
                <a:avLst/>
                <a:gdLst>
                  <a:gd name="T0" fmla="*/ 1 w 305"/>
                  <a:gd name="T1" fmla="*/ 1 h 81"/>
                  <a:gd name="T2" fmla="*/ 0 w 305"/>
                  <a:gd name="T3" fmla="*/ 1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4" name="Freeform 89"/>
              <p:cNvSpPr>
                <a:spLocks/>
              </p:cNvSpPr>
              <p:nvPr/>
            </p:nvSpPr>
            <p:spPr bwMode="auto">
              <a:xfrm>
                <a:off x="728" y="347"/>
                <a:ext cx="152" cy="40"/>
              </a:xfrm>
              <a:custGeom>
                <a:avLst/>
                <a:gdLst>
                  <a:gd name="T0" fmla="*/ 1 w 304"/>
                  <a:gd name="T1" fmla="*/ 0 h 81"/>
                  <a:gd name="T2" fmla="*/ 0 w 304"/>
                  <a:gd name="T3" fmla="*/ 0 h 81"/>
                  <a:gd name="T4" fmla="*/ 1 w 304"/>
                  <a:gd name="T5" fmla="*/ 0 h 81"/>
                  <a:gd name="T6" fmla="*/ 1 w 304"/>
                  <a:gd name="T7" fmla="*/ 0 h 81"/>
                  <a:gd name="T8" fmla="*/ 1 w 30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1"/>
                  <a:gd name="T17" fmla="*/ 304 w 3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1">
                    <a:moveTo>
                      <a:pt x="282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1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5" name="Freeform 90"/>
              <p:cNvSpPr>
                <a:spLocks/>
              </p:cNvSpPr>
              <p:nvPr/>
            </p:nvSpPr>
            <p:spPr bwMode="auto">
              <a:xfrm>
                <a:off x="733" y="327"/>
                <a:ext cx="153" cy="40"/>
              </a:xfrm>
              <a:custGeom>
                <a:avLst/>
                <a:gdLst>
                  <a:gd name="T0" fmla="*/ 1 w 304"/>
                  <a:gd name="T1" fmla="*/ 0 h 81"/>
                  <a:gd name="T2" fmla="*/ 0 w 304"/>
                  <a:gd name="T3" fmla="*/ 0 h 81"/>
                  <a:gd name="T4" fmla="*/ 1 w 304"/>
                  <a:gd name="T5" fmla="*/ 0 h 81"/>
                  <a:gd name="T6" fmla="*/ 1 w 304"/>
                  <a:gd name="T7" fmla="*/ 0 h 81"/>
                  <a:gd name="T8" fmla="*/ 1 w 30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1"/>
                  <a:gd name="T17" fmla="*/ 304 w 3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1">
                    <a:moveTo>
                      <a:pt x="282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1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6" name="Freeform 91"/>
              <p:cNvSpPr>
                <a:spLocks/>
              </p:cNvSpPr>
              <p:nvPr/>
            </p:nvSpPr>
            <p:spPr bwMode="auto">
              <a:xfrm>
                <a:off x="739" y="307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7" name="Freeform 92"/>
              <p:cNvSpPr>
                <a:spLocks/>
              </p:cNvSpPr>
              <p:nvPr/>
            </p:nvSpPr>
            <p:spPr bwMode="auto">
              <a:xfrm>
                <a:off x="744" y="287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8" name="Freeform 93"/>
              <p:cNvSpPr>
                <a:spLocks/>
              </p:cNvSpPr>
              <p:nvPr/>
            </p:nvSpPr>
            <p:spPr bwMode="auto">
              <a:xfrm>
                <a:off x="750" y="26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99" name="Freeform 94"/>
              <p:cNvSpPr>
                <a:spLocks/>
              </p:cNvSpPr>
              <p:nvPr/>
            </p:nvSpPr>
            <p:spPr bwMode="auto">
              <a:xfrm>
                <a:off x="755" y="24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6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0" name="Freeform 95"/>
              <p:cNvSpPr>
                <a:spLocks/>
              </p:cNvSpPr>
              <p:nvPr/>
            </p:nvSpPr>
            <p:spPr bwMode="auto">
              <a:xfrm>
                <a:off x="761" y="22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1" name="Freeform 96"/>
              <p:cNvSpPr>
                <a:spLocks/>
              </p:cNvSpPr>
              <p:nvPr/>
            </p:nvSpPr>
            <p:spPr bwMode="auto">
              <a:xfrm>
                <a:off x="767" y="20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2" name="Freeform 97"/>
              <p:cNvSpPr>
                <a:spLocks/>
              </p:cNvSpPr>
              <p:nvPr/>
            </p:nvSpPr>
            <p:spPr bwMode="auto">
              <a:xfrm>
                <a:off x="772" y="18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3" name="Freeform 98"/>
              <p:cNvSpPr>
                <a:spLocks/>
              </p:cNvSpPr>
              <p:nvPr/>
            </p:nvSpPr>
            <p:spPr bwMode="auto">
              <a:xfrm>
                <a:off x="778" y="16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4" name="Freeform 99"/>
              <p:cNvSpPr>
                <a:spLocks/>
              </p:cNvSpPr>
              <p:nvPr/>
            </p:nvSpPr>
            <p:spPr bwMode="auto">
              <a:xfrm>
                <a:off x="783" y="14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5" name="Freeform 100"/>
              <p:cNvSpPr>
                <a:spLocks/>
              </p:cNvSpPr>
              <p:nvPr/>
            </p:nvSpPr>
            <p:spPr bwMode="auto">
              <a:xfrm>
                <a:off x="789" y="12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6" name="Freeform 101"/>
              <p:cNvSpPr>
                <a:spLocks/>
              </p:cNvSpPr>
              <p:nvPr/>
            </p:nvSpPr>
            <p:spPr bwMode="auto">
              <a:xfrm>
                <a:off x="795" y="107"/>
                <a:ext cx="151" cy="40"/>
              </a:xfrm>
              <a:custGeom>
                <a:avLst/>
                <a:gdLst>
                  <a:gd name="T0" fmla="*/ 0 w 303"/>
                  <a:gd name="T1" fmla="*/ 1 h 80"/>
                  <a:gd name="T2" fmla="*/ 0 w 303"/>
                  <a:gd name="T3" fmla="*/ 1 h 80"/>
                  <a:gd name="T4" fmla="*/ 0 w 303"/>
                  <a:gd name="T5" fmla="*/ 0 h 80"/>
                  <a:gd name="T6" fmla="*/ 0 w 303"/>
                  <a:gd name="T7" fmla="*/ 0 h 80"/>
                  <a:gd name="T8" fmla="*/ 0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7" name="Freeform 102"/>
              <p:cNvSpPr>
                <a:spLocks/>
              </p:cNvSpPr>
              <p:nvPr/>
            </p:nvSpPr>
            <p:spPr bwMode="auto">
              <a:xfrm>
                <a:off x="800" y="87"/>
                <a:ext cx="152" cy="40"/>
              </a:xfrm>
              <a:custGeom>
                <a:avLst/>
                <a:gdLst>
                  <a:gd name="T0" fmla="*/ 1 w 303"/>
                  <a:gd name="T1" fmla="*/ 1 h 80"/>
                  <a:gd name="T2" fmla="*/ 0 w 303"/>
                  <a:gd name="T3" fmla="*/ 1 h 80"/>
                  <a:gd name="T4" fmla="*/ 1 w 303"/>
                  <a:gd name="T5" fmla="*/ 0 h 80"/>
                  <a:gd name="T6" fmla="*/ 1 w 303"/>
                  <a:gd name="T7" fmla="*/ 0 h 80"/>
                  <a:gd name="T8" fmla="*/ 1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8" name="Freeform 103"/>
              <p:cNvSpPr>
                <a:spLocks/>
              </p:cNvSpPr>
              <p:nvPr/>
            </p:nvSpPr>
            <p:spPr bwMode="auto">
              <a:xfrm>
                <a:off x="806" y="67"/>
                <a:ext cx="151" cy="40"/>
              </a:xfrm>
              <a:custGeom>
                <a:avLst/>
                <a:gdLst>
                  <a:gd name="T0" fmla="*/ 0 w 303"/>
                  <a:gd name="T1" fmla="*/ 1 h 80"/>
                  <a:gd name="T2" fmla="*/ 0 w 303"/>
                  <a:gd name="T3" fmla="*/ 1 h 80"/>
                  <a:gd name="T4" fmla="*/ 0 w 303"/>
                  <a:gd name="T5" fmla="*/ 0 h 80"/>
                  <a:gd name="T6" fmla="*/ 0 w 303"/>
                  <a:gd name="T7" fmla="*/ 0 h 80"/>
                  <a:gd name="T8" fmla="*/ 0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1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09" name="Freeform 104"/>
              <p:cNvSpPr>
                <a:spLocks/>
              </p:cNvSpPr>
              <p:nvPr/>
            </p:nvSpPr>
            <p:spPr bwMode="auto">
              <a:xfrm>
                <a:off x="811" y="47"/>
                <a:ext cx="152" cy="40"/>
              </a:xfrm>
              <a:custGeom>
                <a:avLst/>
                <a:gdLst>
                  <a:gd name="T0" fmla="*/ 1 w 303"/>
                  <a:gd name="T1" fmla="*/ 0 h 81"/>
                  <a:gd name="T2" fmla="*/ 0 w 303"/>
                  <a:gd name="T3" fmla="*/ 0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0" name="Freeform 105"/>
              <p:cNvSpPr>
                <a:spLocks/>
              </p:cNvSpPr>
              <p:nvPr/>
            </p:nvSpPr>
            <p:spPr bwMode="auto">
              <a:xfrm>
                <a:off x="816" y="27"/>
                <a:ext cx="152" cy="40"/>
              </a:xfrm>
              <a:custGeom>
                <a:avLst/>
                <a:gdLst>
                  <a:gd name="T0" fmla="*/ 1 w 303"/>
                  <a:gd name="T1" fmla="*/ 0 h 81"/>
                  <a:gd name="T2" fmla="*/ 0 w 303"/>
                  <a:gd name="T3" fmla="*/ 0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1" name="Freeform 106"/>
              <p:cNvSpPr>
                <a:spLocks/>
              </p:cNvSpPr>
              <p:nvPr/>
            </p:nvSpPr>
            <p:spPr bwMode="auto">
              <a:xfrm>
                <a:off x="822" y="6"/>
                <a:ext cx="152" cy="41"/>
              </a:xfrm>
              <a:custGeom>
                <a:avLst/>
                <a:gdLst>
                  <a:gd name="T0" fmla="*/ 1 w 303"/>
                  <a:gd name="T1" fmla="*/ 1 h 81"/>
                  <a:gd name="T2" fmla="*/ 0 w 303"/>
                  <a:gd name="T3" fmla="*/ 1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2" name="Freeform 107"/>
              <p:cNvSpPr>
                <a:spLocks/>
              </p:cNvSpPr>
              <p:nvPr/>
            </p:nvSpPr>
            <p:spPr bwMode="auto">
              <a:xfrm>
                <a:off x="827" y="6"/>
                <a:ext cx="147" cy="21"/>
              </a:xfrm>
              <a:custGeom>
                <a:avLst/>
                <a:gdLst>
                  <a:gd name="T0" fmla="*/ 1 w 292"/>
                  <a:gd name="T1" fmla="*/ 1 h 41"/>
                  <a:gd name="T2" fmla="*/ 0 w 292"/>
                  <a:gd name="T3" fmla="*/ 1 h 41"/>
                  <a:gd name="T4" fmla="*/ 1 w 292"/>
                  <a:gd name="T5" fmla="*/ 0 h 41"/>
                  <a:gd name="T6" fmla="*/ 1 w 292"/>
                  <a:gd name="T7" fmla="*/ 0 h 41"/>
                  <a:gd name="T8" fmla="*/ 1 w 292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41"/>
                  <a:gd name="T17" fmla="*/ 292 w 29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41">
                    <a:moveTo>
                      <a:pt x="281" y="41"/>
                    </a:moveTo>
                    <a:lnTo>
                      <a:pt x="0" y="41"/>
                    </a:lnTo>
                    <a:lnTo>
                      <a:pt x="12" y="0"/>
                    </a:lnTo>
                    <a:lnTo>
                      <a:pt x="292" y="0"/>
                    </a:lnTo>
                    <a:lnTo>
                      <a:pt x="281" y="41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3" name="Rectangle 108"/>
              <p:cNvSpPr>
                <a:spLocks noChangeArrowheads="1"/>
              </p:cNvSpPr>
              <p:nvPr/>
            </p:nvSpPr>
            <p:spPr bwMode="auto">
              <a:xfrm>
                <a:off x="833" y="6"/>
                <a:ext cx="141" cy="1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614" name="Freeform 109"/>
              <p:cNvSpPr>
                <a:spLocks/>
              </p:cNvSpPr>
              <p:nvPr/>
            </p:nvSpPr>
            <p:spPr bwMode="auto">
              <a:xfrm>
                <a:off x="7" y="991"/>
                <a:ext cx="125" cy="20"/>
              </a:xfrm>
              <a:custGeom>
                <a:avLst/>
                <a:gdLst>
                  <a:gd name="T0" fmla="*/ 0 w 249"/>
                  <a:gd name="T1" fmla="*/ 1 h 40"/>
                  <a:gd name="T2" fmla="*/ 0 w 249"/>
                  <a:gd name="T3" fmla="*/ 0 h 40"/>
                  <a:gd name="T4" fmla="*/ 1 w 249"/>
                  <a:gd name="T5" fmla="*/ 0 h 40"/>
                  <a:gd name="T6" fmla="*/ 1 w 249"/>
                  <a:gd name="T7" fmla="*/ 1 h 40"/>
                  <a:gd name="T8" fmla="*/ 1 w 249"/>
                  <a:gd name="T9" fmla="*/ 1 h 40"/>
                  <a:gd name="T10" fmla="*/ 0 w 249"/>
                  <a:gd name="T11" fmla="*/ 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9"/>
                  <a:gd name="T19" fmla="*/ 0 h 40"/>
                  <a:gd name="T20" fmla="*/ 249 w 24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9" h="40">
                    <a:moveTo>
                      <a:pt x="0" y="40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39" y="40"/>
                    </a:lnTo>
                    <a:lnTo>
                      <a:pt x="95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5" name="Freeform 110"/>
              <p:cNvSpPr>
                <a:spLocks/>
              </p:cNvSpPr>
              <p:nvPr/>
            </p:nvSpPr>
            <p:spPr bwMode="auto">
              <a:xfrm>
                <a:off x="7" y="971"/>
                <a:ext cx="131" cy="40"/>
              </a:xfrm>
              <a:custGeom>
                <a:avLst/>
                <a:gdLst>
                  <a:gd name="T0" fmla="*/ 0 w 260"/>
                  <a:gd name="T1" fmla="*/ 1 h 80"/>
                  <a:gd name="T2" fmla="*/ 0 w 260"/>
                  <a:gd name="T3" fmla="*/ 0 h 80"/>
                  <a:gd name="T4" fmla="*/ 1 w 260"/>
                  <a:gd name="T5" fmla="*/ 0 h 80"/>
                  <a:gd name="T6" fmla="*/ 1 w 260"/>
                  <a:gd name="T7" fmla="*/ 1 h 80"/>
                  <a:gd name="T8" fmla="*/ 1 w 260"/>
                  <a:gd name="T9" fmla="*/ 1 h 80"/>
                  <a:gd name="T10" fmla="*/ 0 w 260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0"/>
                  <a:gd name="T19" fmla="*/ 0 h 80"/>
                  <a:gd name="T20" fmla="*/ 260 w 26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0" h="80">
                    <a:moveTo>
                      <a:pt x="0" y="80"/>
                    </a:moveTo>
                    <a:lnTo>
                      <a:pt x="0" y="0"/>
                    </a:lnTo>
                    <a:lnTo>
                      <a:pt x="260" y="0"/>
                    </a:lnTo>
                    <a:lnTo>
                      <a:pt x="239" y="80"/>
                    </a:lnTo>
                    <a:lnTo>
                      <a:pt x="95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6" name="Freeform 111"/>
              <p:cNvSpPr>
                <a:spLocks/>
              </p:cNvSpPr>
              <p:nvPr/>
            </p:nvSpPr>
            <p:spPr bwMode="auto">
              <a:xfrm>
                <a:off x="7" y="951"/>
                <a:ext cx="136" cy="40"/>
              </a:xfrm>
              <a:custGeom>
                <a:avLst/>
                <a:gdLst>
                  <a:gd name="T0" fmla="*/ 1 w 271"/>
                  <a:gd name="T1" fmla="*/ 1 h 80"/>
                  <a:gd name="T2" fmla="*/ 0 w 271"/>
                  <a:gd name="T3" fmla="*/ 1 h 80"/>
                  <a:gd name="T4" fmla="*/ 0 w 271"/>
                  <a:gd name="T5" fmla="*/ 0 h 80"/>
                  <a:gd name="T6" fmla="*/ 1 w 271"/>
                  <a:gd name="T7" fmla="*/ 0 h 80"/>
                  <a:gd name="T8" fmla="*/ 1 w 271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80"/>
                  <a:gd name="T17" fmla="*/ 271 w 27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80">
                    <a:moveTo>
                      <a:pt x="249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71" y="0"/>
                    </a:lnTo>
                    <a:lnTo>
                      <a:pt x="249" y="80"/>
                    </a:lnTo>
                    <a:close/>
                  </a:path>
                </a:pathLst>
              </a:custGeom>
              <a:solidFill>
                <a:srgbClr val="C6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7" name="Freeform 112"/>
              <p:cNvSpPr>
                <a:spLocks/>
              </p:cNvSpPr>
              <p:nvPr/>
            </p:nvSpPr>
            <p:spPr bwMode="auto">
              <a:xfrm>
                <a:off x="7" y="931"/>
                <a:ext cx="142" cy="40"/>
              </a:xfrm>
              <a:custGeom>
                <a:avLst/>
                <a:gdLst>
                  <a:gd name="T0" fmla="*/ 1 w 282"/>
                  <a:gd name="T1" fmla="*/ 1 h 80"/>
                  <a:gd name="T2" fmla="*/ 0 w 282"/>
                  <a:gd name="T3" fmla="*/ 1 h 80"/>
                  <a:gd name="T4" fmla="*/ 0 w 282"/>
                  <a:gd name="T5" fmla="*/ 0 h 80"/>
                  <a:gd name="T6" fmla="*/ 1 w 282"/>
                  <a:gd name="T7" fmla="*/ 0 h 80"/>
                  <a:gd name="T8" fmla="*/ 1 w 282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80"/>
                  <a:gd name="T17" fmla="*/ 282 w 28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80">
                    <a:moveTo>
                      <a:pt x="260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60" y="80"/>
                    </a:lnTo>
                    <a:close/>
                  </a:path>
                </a:pathLst>
              </a:cu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8" name="Freeform 113"/>
              <p:cNvSpPr>
                <a:spLocks/>
              </p:cNvSpPr>
              <p:nvPr/>
            </p:nvSpPr>
            <p:spPr bwMode="auto">
              <a:xfrm>
                <a:off x="7" y="911"/>
                <a:ext cx="147" cy="40"/>
              </a:xfrm>
              <a:custGeom>
                <a:avLst/>
                <a:gdLst>
                  <a:gd name="T0" fmla="*/ 1 w 293"/>
                  <a:gd name="T1" fmla="*/ 1 h 80"/>
                  <a:gd name="T2" fmla="*/ 0 w 293"/>
                  <a:gd name="T3" fmla="*/ 1 h 80"/>
                  <a:gd name="T4" fmla="*/ 0 w 293"/>
                  <a:gd name="T5" fmla="*/ 1 h 80"/>
                  <a:gd name="T6" fmla="*/ 1 w 293"/>
                  <a:gd name="T7" fmla="*/ 0 h 80"/>
                  <a:gd name="T8" fmla="*/ 1 w 293"/>
                  <a:gd name="T9" fmla="*/ 0 h 80"/>
                  <a:gd name="T10" fmla="*/ 1 w 293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80"/>
                  <a:gd name="T20" fmla="*/ 293 w 293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80">
                    <a:moveTo>
                      <a:pt x="271" y="80"/>
                    </a:moveTo>
                    <a:lnTo>
                      <a:pt x="0" y="80"/>
                    </a:lnTo>
                    <a:lnTo>
                      <a:pt x="0" y="28"/>
                    </a:lnTo>
                    <a:lnTo>
                      <a:pt x="7" y="0"/>
                    </a:lnTo>
                    <a:lnTo>
                      <a:pt x="293" y="0"/>
                    </a:lnTo>
                    <a:lnTo>
                      <a:pt x="271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19" name="Freeform 114"/>
              <p:cNvSpPr>
                <a:spLocks/>
              </p:cNvSpPr>
              <p:nvPr/>
            </p:nvSpPr>
            <p:spPr bwMode="auto">
              <a:xfrm>
                <a:off x="7" y="891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0 w 304"/>
                  <a:gd name="T5" fmla="*/ 1 h 80"/>
                  <a:gd name="T6" fmla="*/ 1 w 304"/>
                  <a:gd name="T7" fmla="*/ 0 h 80"/>
                  <a:gd name="T8" fmla="*/ 1 w 304"/>
                  <a:gd name="T9" fmla="*/ 0 h 80"/>
                  <a:gd name="T10" fmla="*/ 1 w 304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80"/>
                  <a:gd name="T20" fmla="*/ 304 w 304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0" y="68"/>
                    </a:lnTo>
                    <a:lnTo>
                      <a:pt x="18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0" name="Freeform 115"/>
              <p:cNvSpPr>
                <a:spLocks/>
              </p:cNvSpPr>
              <p:nvPr/>
            </p:nvSpPr>
            <p:spPr bwMode="auto">
              <a:xfrm>
                <a:off x="11" y="870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1 h 80"/>
                  <a:gd name="T6" fmla="*/ 1 w 308"/>
                  <a:gd name="T7" fmla="*/ 0 h 80"/>
                  <a:gd name="T8" fmla="*/ 1 w 308"/>
                  <a:gd name="T9" fmla="*/ 0 h 80"/>
                  <a:gd name="T10" fmla="*/ 1 w 308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80"/>
                  <a:gd name="T20" fmla="*/ 308 w 30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14" y="29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1" name="Freeform 116"/>
              <p:cNvSpPr>
                <a:spLocks/>
              </p:cNvSpPr>
              <p:nvPr/>
            </p:nvSpPr>
            <p:spPr bwMode="auto">
              <a:xfrm>
                <a:off x="16" y="850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1 h 80"/>
                  <a:gd name="T6" fmla="*/ 1 w 308"/>
                  <a:gd name="T7" fmla="*/ 0 h 80"/>
                  <a:gd name="T8" fmla="*/ 1 w 308"/>
                  <a:gd name="T9" fmla="*/ 0 h 80"/>
                  <a:gd name="T10" fmla="*/ 1 w 308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80"/>
                  <a:gd name="T20" fmla="*/ 308 w 30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3" y="69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2" name="Freeform 117"/>
              <p:cNvSpPr>
                <a:spLocks/>
              </p:cNvSpPr>
              <p:nvPr/>
            </p:nvSpPr>
            <p:spPr bwMode="auto">
              <a:xfrm>
                <a:off x="22" y="830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3" name="Freeform 118"/>
              <p:cNvSpPr>
                <a:spLocks/>
              </p:cNvSpPr>
              <p:nvPr/>
            </p:nvSpPr>
            <p:spPr bwMode="auto">
              <a:xfrm>
                <a:off x="28" y="810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5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1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4" name="Freeform 119"/>
              <p:cNvSpPr>
                <a:spLocks/>
              </p:cNvSpPr>
              <p:nvPr/>
            </p:nvSpPr>
            <p:spPr bwMode="auto">
              <a:xfrm>
                <a:off x="33" y="790"/>
                <a:ext cx="154" cy="40"/>
              </a:xfrm>
              <a:custGeom>
                <a:avLst/>
                <a:gdLst>
                  <a:gd name="T0" fmla="*/ 1 w 308"/>
                  <a:gd name="T1" fmla="*/ 0 h 82"/>
                  <a:gd name="T2" fmla="*/ 0 w 308"/>
                  <a:gd name="T3" fmla="*/ 0 h 82"/>
                  <a:gd name="T4" fmla="*/ 1 w 308"/>
                  <a:gd name="T5" fmla="*/ 0 h 82"/>
                  <a:gd name="T6" fmla="*/ 1 w 308"/>
                  <a:gd name="T7" fmla="*/ 0 h 82"/>
                  <a:gd name="T8" fmla="*/ 1 w 308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2"/>
                  <a:gd name="T17" fmla="*/ 308 w 308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2">
                    <a:moveTo>
                      <a:pt x="285" y="82"/>
                    </a:moveTo>
                    <a:lnTo>
                      <a:pt x="0" y="82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5" name="Freeform 120"/>
              <p:cNvSpPr>
                <a:spLocks/>
              </p:cNvSpPr>
              <p:nvPr/>
            </p:nvSpPr>
            <p:spPr bwMode="auto">
              <a:xfrm>
                <a:off x="39" y="770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6" name="Freeform 121"/>
              <p:cNvSpPr>
                <a:spLocks/>
              </p:cNvSpPr>
              <p:nvPr/>
            </p:nvSpPr>
            <p:spPr bwMode="auto">
              <a:xfrm>
                <a:off x="44" y="750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1 h 80"/>
                  <a:gd name="T6" fmla="*/ 1 w 308"/>
                  <a:gd name="T7" fmla="*/ 0 h 80"/>
                  <a:gd name="T8" fmla="*/ 1 w 308"/>
                  <a:gd name="T9" fmla="*/ 0 h 80"/>
                  <a:gd name="T10" fmla="*/ 1 w 308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80"/>
                  <a:gd name="T20" fmla="*/ 308 w 30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17" y="20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7" name="Freeform 122"/>
              <p:cNvSpPr>
                <a:spLocks/>
              </p:cNvSpPr>
              <p:nvPr/>
            </p:nvSpPr>
            <p:spPr bwMode="auto">
              <a:xfrm>
                <a:off x="50" y="730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1 h 80"/>
                  <a:gd name="T6" fmla="*/ 0 w 309"/>
                  <a:gd name="T7" fmla="*/ 0 h 80"/>
                  <a:gd name="T8" fmla="*/ 0 w 309"/>
                  <a:gd name="T9" fmla="*/ 0 h 80"/>
                  <a:gd name="T10" fmla="*/ 0 w 309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9"/>
                  <a:gd name="T19" fmla="*/ 0 h 80"/>
                  <a:gd name="T20" fmla="*/ 309 w 30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9" h="80">
                    <a:moveTo>
                      <a:pt x="287" y="80"/>
                    </a:moveTo>
                    <a:lnTo>
                      <a:pt x="0" y="80"/>
                    </a:lnTo>
                    <a:lnTo>
                      <a:pt x="7" y="60"/>
                    </a:lnTo>
                    <a:lnTo>
                      <a:pt x="24" y="0"/>
                    </a:lnTo>
                    <a:lnTo>
                      <a:pt x="309" y="0"/>
                    </a:lnTo>
                    <a:lnTo>
                      <a:pt x="287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8" name="Freeform 123"/>
              <p:cNvSpPr>
                <a:spLocks/>
              </p:cNvSpPr>
              <p:nvPr/>
            </p:nvSpPr>
            <p:spPr bwMode="auto">
              <a:xfrm>
                <a:off x="55" y="710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0 h 80"/>
                  <a:gd name="T6" fmla="*/ 0 w 309"/>
                  <a:gd name="T7" fmla="*/ 0 h 80"/>
                  <a:gd name="T8" fmla="*/ 0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7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7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29" name="Freeform 124"/>
              <p:cNvSpPr>
                <a:spLocks/>
              </p:cNvSpPr>
              <p:nvPr/>
            </p:nvSpPr>
            <p:spPr bwMode="auto">
              <a:xfrm>
                <a:off x="61" y="690"/>
                <a:ext cx="154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6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0" name="Freeform 125"/>
              <p:cNvSpPr>
                <a:spLocks/>
              </p:cNvSpPr>
              <p:nvPr/>
            </p:nvSpPr>
            <p:spPr bwMode="auto">
              <a:xfrm>
                <a:off x="67" y="670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1" name="Freeform 126"/>
              <p:cNvSpPr>
                <a:spLocks/>
              </p:cNvSpPr>
              <p:nvPr/>
            </p:nvSpPr>
            <p:spPr bwMode="auto">
              <a:xfrm>
                <a:off x="72" y="650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2" name="Freeform 127"/>
              <p:cNvSpPr>
                <a:spLocks/>
              </p:cNvSpPr>
              <p:nvPr/>
            </p:nvSpPr>
            <p:spPr bwMode="auto">
              <a:xfrm>
                <a:off x="78" y="629"/>
                <a:ext cx="153" cy="41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3" name="Freeform 128"/>
              <p:cNvSpPr>
                <a:spLocks/>
              </p:cNvSpPr>
              <p:nvPr/>
            </p:nvSpPr>
            <p:spPr bwMode="auto">
              <a:xfrm>
                <a:off x="83" y="609"/>
                <a:ext cx="154" cy="41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4" name="Freeform 129"/>
              <p:cNvSpPr>
                <a:spLocks/>
              </p:cNvSpPr>
              <p:nvPr/>
            </p:nvSpPr>
            <p:spPr bwMode="auto">
              <a:xfrm>
                <a:off x="89" y="589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5" name="Freeform 130"/>
              <p:cNvSpPr>
                <a:spLocks/>
              </p:cNvSpPr>
              <p:nvPr/>
            </p:nvSpPr>
            <p:spPr bwMode="auto">
              <a:xfrm>
                <a:off x="95" y="569"/>
                <a:ext cx="152" cy="40"/>
              </a:xfrm>
              <a:custGeom>
                <a:avLst/>
                <a:gdLst>
                  <a:gd name="T0" fmla="*/ 0 w 306"/>
                  <a:gd name="T1" fmla="*/ 0 h 81"/>
                  <a:gd name="T2" fmla="*/ 0 w 306"/>
                  <a:gd name="T3" fmla="*/ 0 h 81"/>
                  <a:gd name="T4" fmla="*/ 0 w 306"/>
                  <a:gd name="T5" fmla="*/ 0 h 81"/>
                  <a:gd name="T6" fmla="*/ 0 w 306"/>
                  <a:gd name="T7" fmla="*/ 0 h 81"/>
                  <a:gd name="T8" fmla="*/ 0 w 306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1"/>
                  <a:gd name="T17" fmla="*/ 306 w 30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6" name="Freeform 131"/>
              <p:cNvSpPr>
                <a:spLocks/>
              </p:cNvSpPr>
              <p:nvPr/>
            </p:nvSpPr>
            <p:spPr bwMode="auto">
              <a:xfrm>
                <a:off x="100" y="549"/>
                <a:ext cx="153" cy="40"/>
              </a:xfrm>
              <a:custGeom>
                <a:avLst/>
                <a:gdLst>
                  <a:gd name="T0" fmla="*/ 1 w 306"/>
                  <a:gd name="T1" fmla="*/ 0 h 81"/>
                  <a:gd name="T2" fmla="*/ 0 w 306"/>
                  <a:gd name="T3" fmla="*/ 0 h 81"/>
                  <a:gd name="T4" fmla="*/ 1 w 306"/>
                  <a:gd name="T5" fmla="*/ 0 h 81"/>
                  <a:gd name="T6" fmla="*/ 1 w 306"/>
                  <a:gd name="T7" fmla="*/ 0 h 81"/>
                  <a:gd name="T8" fmla="*/ 1 w 306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1"/>
                  <a:gd name="T17" fmla="*/ 306 w 30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7" name="Freeform 132"/>
              <p:cNvSpPr>
                <a:spLocks/>
              </p:cNvSpPr>
              <p:nvPr/>
            </p:nvSpPr>
            <p:spPr bwMode="auto">
              <a:xfrm>
                <a:off x="106" y="529"/>
                <a:ext cx="153" cy="40"/>
              </a:xfrm>
              <a:custGeom>
                <a:avLst/>
                <a:gdLst>
                  <a:gd name="T0" fmla="*/ 0 w 307"/>
                  <a:gd name="T1" fmla="*/ 0 h 81"/>
                  <a:gd name="T2" fmla="*/ 0 w 307"/>
                  <a:gd name="T3" fmla="*/ 0 h 81"/>
                  <a:gd name="T4" fmla="*/ 0 w 307"/>
                  <a:gd name="T5" fmla="*/ 0 h 81"/>
                  <a:gd name="T6" fmla="*/ 0 w 307"/>
                  <a:gd name="T7" fmla="*/ 0 h 81"/>
                  <a:gd name="T8" fmla="*/ 0 w 30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1"/>
                  <a:gd name="T17" fmla="*/ 307 w 30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8" name="Freeform 133"/>
              <p:cNvSpPr>
                <a:spLocks/>
              </p:cNvSpPr>
              <p:nvPr/>
            </p:nvSpPr>
            <p:spPr bwMode="auto">
              <a:xfrm>
                <a:off x="111" y="509"/>
                <a:ext cx="153" cy="40"/>
              </a:xfrm>
              <a:custGeom>
                <a:avLst/>
                <a:gdLst>
                  <a:gd name="T0" fmla="*/ 0 w 307"/>
                  <a:gd name="T1" fmla="*/ 0 h 81"/>
                  <a:gd name="T2" fmla="*/ 0 w 307"/>
                  <a:gd name="T3" fmla="*/ 0 h 81"/>
                  <a:gd name="T4" fmla="*/ 0 w 307"/>
                  <a:gd name="T5" fmla="*/ 0 h 81"/>
                  <a:gd name="T6" fmla="*/ 0 w 307"/>
                  <a:gd name="T7" fmla="*/ 0 h 81"/>
                  <a:gd name="T8" fmla="*/ 0 w 30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1"/>
                  <a:gd name="T17" fmla="*/ 307 w 30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B7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39" name="Freeform 134"/>
              <p:cNvSpPr>
                <a:spLocks/>
              </p:cNvSpPr>
              <p:nvPr/>
            </p:nvSpPr>
            <p:spPr bwMode="auto">
              <a:xfrm>
                <a:off x="116" y="489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1 h 80"/>
                  <a:gd name="T6" fmla="*/ 1 w 307"/>
                  <a:gd name="T7" fmla="*/ 0 h 80"/>
                  <a:gd name="T8" fmla="*/ 1 w 307"/>
                  <a:gd name="T9" fmla="*/ 0 h 80"/>
                  <a:gd name="T10" fmla="*/ 1 w 307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7"/>
                  <a:gd name="T19" fmla="*/ 0 h 80"/>
                  <a:gd name="T20" fmla="*/ 307 w 307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11" y="4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0" name="Freeform 135"/>
              <p:cNvSpPr>
                <a:spLocks/>
              </p:cNvSpPr>
              <p:nvPr/>
            </p:nvSpPr>
            <p:spPr bwMode="auto">
              <a:xfrm>
                <a:off x="122" y="469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1" name="Freeform 136"/>
              <p:cNvSpPr>
                <a:spLocks/>
              </p:cNvSpPr>
              <p:nvPr/>
            </p:nvSpPr>
            <p:spPr bwMode="auto">
              <a:xfrm>
                <a:off x="128" y="449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2" name="Freeform 137"/>
              <p:cNvSpPr>
                <a:spLocks/>
              </p:cNvSpPr>
              <p:nvPr/>
            </p:nvSpPr>
            <p:spPr bwMode="auto">
              <a:xfrm>
                <a:off x="133" y="429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3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3" name="Freeform 138"/>
              <p:cNvSpPr>
                <a:spLocks/>
              </p:cNvSpPr>
              <p:nvPr/>
            </p:nvSpPr>
            <p:spPr bwMode="auto">
              <a:xfrm>
                <a:off x="139" y="409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4" name="Freeform 139"/>
              <p:cNvSpPr>
                <a:spLocks/>
              </p:cNvSpPr>
              <p:nvPr/>
            </p:nvSpPr>
            <p:spPr bwMode="auto">
              <a:xfrm>
                <a:off x="144" y="388"/>
                <a:ext cx="153" cy="41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5" name="Freeform 140"/>
              <p:cNvSpPr>
                <a:spLocks/>
              </p:cNvSpPr>
              <p:nvPr/>
            </p:nvSpPr>
            <p:spPr bwMode="auto">
              <a:xfrm>
                <a:off x="150" y="368"/>
                <a:ext cx="153" cy="41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6" name="Freeform 141"/>
              <p:cNvSpPr>
                <a:spLocks/>
              </p:cNvSpPr>
              <p:nvPr/>
            </p:nvSpPr>
            <p:spPr bwMode="auto">
              <a:xfrm>
                <a:off x="156" y="348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7" name="Freeform 142"/>
              <p:cNvSpPr>
                <a:spLocks/>
              </p:cNvSpPr>
              <p:nvPr/>
            </p:nvSpPr>
            <p:spPr bwMode="auto">
              <a:xfrm>
                <a:off x="161" y="328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8" name="Freeform 143"/>
              <p:cNvSpPr>
                <a:spLocks/>
              </p:cNvSpPr>
              <p:nvPr/>
            </p:nvSpPr>
            <p:spPr bwMode="auto">
              <a:xfrm>
                <a:off x="167" y="308"/>
                <a:ext cx="152" cy="40"/>
              </a:xfrm>
              <a:custGeom>
                <a:avLst/>
                <a:gdLst>
                  <a:gd name="T0" fmla="*/ 1 w 304"/>
                  <a:gd name="T1" fmla="*/ 0 h 81"/>
                  <a:gd name="T2" fmla="*/ 0 w 304"/>
                  <a:gd name="T3" fmla="*/ 0 h 81"/>
                  <a:gd name="T4" fmla="*/ 1 w 304"/>
                  <a:gd name="T5" fmla="*/ 0 h 81"/>
                  <a:gd name="T6" fmla="*/ 1 w 304"/>
                  <a:gd name="T7" fmla="*/ 0 h 81"/>
                  <a:gd name="T8" fmla="*/ 1 w 30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1"/>
                  <a:gd name="T17" fmla="*/ 304 w 3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1">
                    <a:moveTo>
                      <a:pt x="282" y="81"/>
                    </a:moveTo>
                    <a:lnTo>
                      <a:pt x="0" y="81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49" name="Freeform 144"/>
              <p:cNvSpPr>
                <a:spLocks/>
              </p:cNvSpPr>
              <p:nvPr/>
            </p:nvSpPr>
            <p:spPr bwMode="auto">
              <a:xfrm>
                <a:off x="172" y="288"/>
                <a:ext cx="153" cy="40"/>
              </a:xfrm>
              <a:custGeom>
                <a:avLst/>
                <a:gdLst>
                  <a:gd name="T0" fmla="*/ 1 w 304"/>
                  <a:gd name="T1" fmla="*/ 0 h 82"/>
                  <a:gd name="T2" fmla="*/ 0 w 304"/>
                  <a:gd name="T3" fmla="*/ 0 h 82"/>
                  <a:gd name="T4" fmla="*/ 1 w 304"/>
                  <a:gd name="T5" fmla="*/ 0 h 82"/>
                  <a:gd name="T6" fmla="*/ 1 w 304"/>
                  <a:gd name="T7" fmla="*/ 0 h 82"/>
                  <a:gd name="T8" fmla="*/ 1 w 304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2"/>
                  <a:gd name="T17" fmla="*/ 304 w 304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2">
                    <a:moveTo>
                      <a:pt x="282" y="82"/>
                    </a:moveTo>
                    <a:lnTo>
                      <a:pt x="0" y="82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2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0" name="Freeform 145"/>
              <p:cNvSpPr>
                <a:spLocks/>
              </p:cNvSpPr>
              <p:nvPr/>
            </p:nvSpPr>
            <p:spPr bwMode="auto">
              <a:xfrm>
                <a:off x="178" y="268"/>
                <a:ext cx="152" cy="40"/>
              </a:xfrm>
              <a:custGeom>
                <a:avLst/>
                <a:gdLst>
                  <a:gd name="T0" fmla="*/ 0 w 305"/>
                  <a:gd name="T1" fmla="*/ 0 h 81"/>
                  <a:gd name="T2" fmla="*/ 0 w 305"/>
                  <a:gd name="T3" fmla="*/ 0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1" name="Freeform 146"/>
              <p:cNvSpPr>
                <a:spLocks/>
              </p:cNvSpPr>
              <p:nvPr/>
            </p:nvSpPr>
            <p:spPr bwMode="auto">
              <a:xfrm>
                <a:off x="183" y="24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6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2" name="Freeform 147"/>
              <p:cNvSpPr>
                <a:spLocks/>
              </p:cNvSpPr>
              <p:nvPr/>
            </p:nvSpPr>
            <p:spPr bwMode="auto">
              <a:xfrm>
                <a:off x="189" y="22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3" name="Freeform 148"/>
              <p:cNvSpPr>
                <a:spLocks/>
              </p:cNvSpPr>
              <p:nvPr/>
            </p:nvSpPr>
            <p:spPr bwMode="auto">
              <a:xfrm>
                <a:off x="195" y="20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4" name="Freeform 149"/>
              <p:cNvSpPr>
                <a:spLocks/>
              </p:cNvSpPr>
              <p:nvPr/>
            </p:nvSpPr>
            <p:spPr bwMode="auto">
              <a:xfrm>
                <a:off x="200" y="18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5" name="Freeform 150"/>
              <p:cNvSpPr>
                <a:spLocks/>
              </p:cNvSpPr>
              <p:nvPr/>
            </p:nvSpPr>
            <p:spPr bwMode="auto">
              <a:xfrm>
                <a:off x="206" y="16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6" name="Freeform 151"/>
              <p:cNvSpPr>
                <a:spLocks/>
              </p:cNvSpPr>
              <p:nvPr/>
            </p:nvSpPr>
            <p:spPr bwMode="auto">
              <a:xfrm>
                <a:off x="211" y="14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7" name="Freeform 152"/>
              <p:cNvSpPr>
                <a:spLocks/>
              </p:cNvSpPr>
              <p:nvPr/>
            </p:nvSpPr>
            <p:spPr bwMode="auto">
              <a:xfrm>
                <a:off x="217" y="127"/>
                <a:ext cx="152" cy="41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8" name="Freeform 153"/>
              <p:cNvSpPr>
                <a:spLocks/>
              </p:cNvSpPr>
              <p:nvPr/>
            </p:nvSpPr>
            <p:spPr bwMode="auto">
              <a:xfrm>
                <a:off x="223" y="107"/>
                <a:ext cx="151" cy="41"/>
              </a:xfrm>
              <a:custGeom>
                <a:avLst/>
                <a:gdLst>
                  <a:gd name="T0" fmla="*/ 0 w 303"/>
                  <a:gd name="T1" fmla="*/ 1 h 80"/>
                  <a:gd name="T2" fmla="*/ 0 w 303"/>
                  <a:gd name="T3" fmla="*/ 1 h 80"/>
                  <a:gd name="T4" fmla="*/ 0 w 303"/>
                  <a:gd name="T5" fmla="*/ 0 h 80"/>
                  <a:gd name="T6" fmla="*/ 0 w 303"/>
                  <a:gd name="T7" fmla="*/ 0 h 80"/>
                  <a:gd name="T8" fmla="*/ 0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59" name="Freeform 154"/>
              <p:cNvSpPr>
                <a:spLocks/>
              </p:cNvSpPr>
              <p:nvPr/>
            </p:nvSpPr>
            <p:spPr bwMode="auto">
              <a:xfrm>
                <a:off x="228" y="87"/>
                <a:ext cx="152" cy="40"/>
              </a:xfrm>
              <a:custGeom>
                <a:avLst/>
                <a:gdLst>
                  <a:gd name="T0" fmla="*/ 1 w 303"/>
                  <a:gd name="T1" fmla="*/ 1 h 80"/>
                  <a:gd name="T2" fmla="*/ 0 w 303"/>
                  <a:gd name="T3" fmla="*/ 1 h 80"/>
                  <a:gd name="T4" fmla="*/ 1 w 303"/>
                  <a:gd name="T5" fmla="*/ 0 h 80"/>
                  <a:gd name="T6" fmla="*/ 1 w 303"/>
                  <a:gd name="T7" fmla="*/ 0 h 80"/>
                  <a:gd name="T8" fmla="*/ 1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0" name="Freeform 155"/>
              <p:cNvSpPr>
                <a:spLocks/>
              </p:cNvSpPr>
              <p:nvPr/>
            </p:nvSpPr>
            <p:spPr bwMode="auto">
              <a:xfrm>
                <a:off x="234" y="67"/>
                <a:ext cx="151" cy="40"/>
              </a:xfrm>
              <a:custGeom>
                <a:avLst/>
                <a:gdLst>
                  <a:gd name="T0" fmla="*/ 0 w 303"/>
                  <a:gd name="T1" fmla="*/ 0 h 81"/>
                  <a:gd name="T2" fmla="*/ 0 w 303"/>
                  <a:gd name="T3" fmla="*/ 0 h 81"/>
                  <a:gd name="T4" fmla="*/ 0 w 303"/>
                  <a:gd name="T5" fmla="*/ 0 h 81"/>
                  <a:gd name="T6" fmla="*/ 0 w 303"/>
                  <a:gd name="T7" fmla="*/ 0 h 81"/>
                  <a:gd name="T8" fmla="*/ 0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1" name="Freeform 156"/>
              <p:cNvSpPr>
                <a:spLocks/>
              </p:cNvSpPr>
              <p:nvPr/>
            </p:nvSpPr>
            <p:spPr bwMode="auto">
              <a:xfrm>
                <a:off x="239" y="47"/>
                <a:ext cx="152" cy="40"/>
              </a:xfrm>
              <a:custGeom>
                <a:avLst/>
                <a:gdLst>
                  <a:gd name="T0" fmla="*/ 1 w 303"/>
                  <a:gd name="T1" fmla="*/ 0 h 82"/>
                  <a:gd name="T2" fmla="*/ 0 w 303"/>
                  <a:gd name="T3" fmla="*/ 0 h 82"/>
                  <a:gd name="T4" fmla="*/ 1 w 303"/>
                  <a:gd name="T5" fmla="*/ 0 h 82"/>
                  <a:gd name="T6" fmla="*/ 1 w 303"/>
                  <a:gd name="T7" fmla="*/ 0 h 82"/>
                  <a:gd name="T8" fmla="*/ 1 w 303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2"/>
                  <a:gd name="T17" fmla="*/ 303 w 3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2">
                    <a:moveTo>
                      <a:pt x="281" y="82"/>
                    </a:moveTo>
                    <a:lnTo>
                      <a:pt x="0" y="82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2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2" name="Freeform 157"/>
              <p:cNvSpPr>
                <a:spLocks/>
              </p:cNvSpPr>
              <p:nvPr/>
            </p:nvSpPr>
            <p:spPr bwMode="auto">
              <a:xfrm>
                <a:off x="244" y="27"/>
                <a:ext cx="152" cy="40"/>
              </a:xfrm>
              <a:custGeom>
                <a:avLst/>
                <a:gdLst>
                  <a:gd name="T0" fmla="*/ 1 w 303"/>
                  <a:gd name="T1" fmla="*/ 0 h 81"/>
                  <a:gd name="T2" fmla="*/ 0 w 303"/>
                  <a:gd name="T3" fmla="*/ 0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3" name="Freeform 158"/>
              <p:cNvSpPr>
                <a:spLocks/>
              </p:cNvSpPr>
              <p:nvPr/>
            </p:nvSpPr>
            <p:spPr bwMode="auto">
              <a:xfrm>
                <a:off x="250" y="7"/>
                <a:ext cx="152" cy="40"/>
              </a:xfrm>
              <a:custGeom>
                <a:avLst/>
                <a:gdLst>
                  <a:gd name="T0" fmla="*/ 1 w 303"/>
                  <a:gd name="T1" fmla="*/ 1 h 78"/>
                  <a:gd name="T2" fmla="*/ 0 w 303"/>
                  <a:gd name="T3" fmla="*/ 1 h 78"/>
                  <a:gd name="T4" fmla="*/ 1 w 303"/>
                  <a:gd name="T5" fmla="*/ 0 h 78"/>
                  <a:gd name="T6" fmla="*/ 1 w 303"/>
                  <a:gd name="T7" fmla="*/ 0 h 78"/>
                  <a:gd name="T8" fmla="*/ 1 w 303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78"/>
                  <a:gd name="T17" fmla="*/ 303 w 30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78">
                    <a:moveTo>
                      <a:pt x="281" y="78"/>
                    </a:moveTo>
                    <a:lnTo>
                      <a:pt x="0" y="78"/>
                    </a:lnTo>
                    <a:lnTo>
                      <a:pt x="23" y="0"/>
                    </a:lnTo>
                    <a:lnTo>
                      <a:pt x="303" y="0"/>
                    </a:lnTo>
                    <a:lnTo>
                      <a:pt x="281" y="7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4" name="Freeform 159"/>
              <p:cNvSpPr>
                <a:spLocks/>
              </p:cNvSpPr>
              <p:nvPr/>
            </p:nvSpPr>
            <p:spPr bwMode="auto">
              <a:xfrm>
                <a:off x="256" y="7"/>
                <a:ext cx="146" cy="20"/>
              </a:xfrm>
              <a:custGeom>
                <a:avLst/>
                <a:gdLst>
                  <a:gd name="T0" fmla="*/ 1 w 291"/>
                  <a:gd name="T1" fmla="*/ 1 h 38"/>
                  <a:gd name="T2" fmla="*/ 0 w 291"/>
                  <a:gd name="T3" fmla="*/ 1 h 38"/>
                  <a:gd name="T4" fmla="*/ 1 w 291"/>
                  <a:gd name="T5" fmla="*/ 0 h 38"/>
                  <a:gd name="T6" fmla="*/ 1 w 291"/>
                  <a:gd name="T7" fmla="*/ 0 h 38"/>
                  <a:gd name="T8" fmla="*/ 1 w 291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38"/>
                  <a:gd name="T17" fmla="*/ 291 w 29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38">
                    <a:moveTo>
                      <a:pt x="280" y="38"/>
                    </a:moveTo>
                    <a:lnTo>
                      <a:pt x="0" y="38"/>
                    </a:lnTo>
                    <a:lnTo>
                      <a:pt x="11" y="0"/>
                    </a:lnTo>
                    <a:lnTo>
                      <a:pt x="291" y="0"/>
                    </a:lnTo>
                    <a:lnTo>
                      <a:pt x="280" y="38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5" name="Freeform 160"/>
              <p:cNvSpPr>
                <a:spLocks/>
              </p:cNvSpPr>
              <p:nvPr/>
            </p:nvSpPr>
            <p:spPr bwMode="auto">
              <a:xfrm>
                <a:off x="1145" y="989"/>
                <a:ext cx="149" cy="20"/>
              </a:xfrm>
              <a:custGeom>
                <a:avLst/>
                <a:gdLst>
                  <a:gd name="T0" fmla="*/ 0 w 299"/>
                  <a:gd name="T1" fmla="*/ 1 h 40"/>
                  <a:gd name="T2" fmla="*/ 0 w 299"/>
                  <a:gd name="T3" fmla="*/ 1 h 40"/>
                  <a:gd name="T4" fmla="*/ 0 w 299"/>
                  <a:gd name="T5" fmla="*/ 0 h 40"/>
                  <a:gd name="T6" fmla="*/ 0 w 299"/>
                  <a:gd name="T7" fmla="*/ 0 h 40"/>
                  <a:gd name="T8" fmla="*/ 0 w 299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40"/>
                  <a:gd name="T17" fmla="*/ 299 w 29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40">
                    <a:moveTo>
                      <a:pt x="288" y="40"/>
                    </a:moveTo>
                    <a:lnTo>
                      <a:pt x="0" y="40"/>
                    </a:lnTo>
                    <a:lnTo>
                      <a:pt x="11" y="0"/>
                    </a:lnTo>
                    <a:lnTo>
                      <a:pt x="299" y="0"/>
                    </a:lnTo>
                    <a:lnTo>
                      <a:pt x="288" y="4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6" name="Freeform 161"/>
              <p:cNvSpPr>
                <a:spLocks/>
              </p:cNvSpPr>
              <p:nvPr/>
            </p:nvSpPr>
            <p:spPr bwMode="auto">
              <a:xfrm>
                <a:off x="1145" y="969"/>
                <a:ext cx="154" cy="40"/>
              </a:xfrm>
              <a:custGeom>
                <a:avLst/>
                <a:gdLst>
                  <a:gd name="T0" fmla="*/ 0 w 310"/>
                  <a:gd name="T1" fmla="*/ 0 h 81"/>
                  <a:gd name="T2" fmla="*/ 0 w 310"/>
                  <a:gd name="T3" fmla="*/ 0 h 81"/>
                  <a:gd name="T4" fmla="*/ 0 w 310"/>
                  <a:gd name="T5" fmla="*/ 0 h 81"/>
                  <a:gd name="T6" fmla="*/ 0 w 310"/>
                  <a:gd name="T7" fmla="*/ 0 h 81"/>
                  <a:gd name="T8" fmla="*/ 0 w 310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0"/>
                  <a:gd name="T16" fmla="*/ 0 h 81"/>
                  <a:gd name="T17" fmla="*/ 310 w 310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0" h="81">
                    <a:moveTo>
                      <a:pt x="288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10" y="0"/>
                    </a:lnTo>
                    <a:lnTo>
                      <a:pt x="288" y="81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7" name="Freeform 162"/>
              <p:cNvSpPr>
                <a:spLocks/>
              </p:cNvSpPr>
              <p:nvPr/>
            </p:nvSpPr>
            <p:spPr bwMode="auto">
              <a:xfrm>
                <a:off x="1150" y="949"/>
                <a:ext cx="155" cy="40"/>
              </a:xfrm>
              <a:custGeom>
                <a:avLst/>
                <a:gdLst>
                  <a:gd name="T0" fmla="*/ 1 w 309"/>
                  <a:gd name="T1" fmla="*/ 0 h 81"/>
                  <a:gd name="T2" fmla="*/ 0 w 309"/>
                  <a:gd name="T3" fmla="*/ 0 h 81"/>
                  <a:gd name="T4" fmla="*/ 1 w 309"/>
                  <a:gd name="T5" fmla="*/ 0 h 81"/>
                  <a:gd name="T6" fmla="*/ 1 w 309"/>
                  <a:gd name="T7" fmla="*/ 0 h 81"/>
                  <a:gd name="T8" fmla="*/ 1 w 30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1"/>
                  <a:gd name="T17" fmla="*/ 309 w 30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1">
                    <a:moveTo>
                      <a:pt x="288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8" y="81"/>
                    </a:lnTo>
                    <a:close/>
                  </a:path>
                </a:pathLst>
              </a:custGeom>
              <a:solidFill>
                <a:srgbClr val="C6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8" name="Freeform 163"/>
              <p:cNvSpPr>
                <a:spLocks/>
              </p:cNvSpPr>
              <p:nvPr/>
            </p:nvSpPr>
            <p:spPr bwMode="auto">
              <a:xfrm>
                <a:off x="1156" y="929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0 h 80"/>
                  <a:gd name="T6" fmla="*/ 0 w 309"/>
                  <a:gd name="T7" fmla="*/ 0 h 80"/>
                  <a:gd name="T8" fmla="*/ 0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8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8" y="80"/>
                    </a:lnTo>
                    <a:close/>
                  </a:path>
                </a:pathLst>
              </a:cu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69" name="Freeform 164"/>
              <p:cNvSpPr>
                <a:spLocks/>
              </p:cNvSpPr>
              <p:nvPr/>
            </p:nvSpPr>
            <p:spPr bwMode="auto">
              <a:xfrm>
                <a:off x="1162" y="909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0" name="Freeform 165"/>
              <p:cNvSpPr>
                <a:spLocks/>
              </p:cNvSpPr>
              <p:nvPr/>
            </p:nvSpPr>
            <p:spPr bwMode="auto">
              <a:xfrm>
                <a:off x="1167" y="889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1" name="Freeform 166"/>
              <p:cNvSpPr>
                <a:spLocks/>
              </p:cNvSpPr>
              <p:nvPr/>
            </p:nvSpPr>
            <p:spPr bwMode="auto">
              <a:xfrm>
                <a:off x="1172" y="869"/>
                <a:ext cx="155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2" name="Freeform 167"/>
              <p:cNvSpPr>
                <a:spLocks/>
              </p:cNvSpPr>
              <p:nvPr/>
            </p:nvSpPr>
            <p:spPr bwMode="auto">
              <a:xfrm>
                <a:off x="1178" y="84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3" name="Freeform 168"/>
              <p:cNvSpPr>
                <a:spLocks/>
              </p:cNvSpPr>
              <p:nvPr/>
            </p:nvSpPr>
            <p:spPr bwMode="auto">
              <a:xfrm>
                <a:off x="1183" y="82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4" name="Freeform 169"/>
              <p:cNvSpPr>
                <a:spLocks/>
              </p:cNvSpPr>
              <p:nvPr/>
            </p:nvSpPr>
            <p:spPr bwMode="auto">
              <a:xfrm>
                <a:off x="1189" y="80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5" name="Freeform 170"/>
              <p:cNvSpPr>
                <a:spLocks/>
              </p:cNvSpPr>
              <p:nvPr/>
            </p:nvSpPr>
            <p:spPr bwMode="auto">
              <a:xfrm>
                <a:off x="1195" y="78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6" name="Freeform 171"/>
              <p:cNvSpPr>
                <a:spLocks/>
              </p:cNvSpPr>
              <p:nvPr/>
            </p:nvSpPr>
            <p:spPr bwMode="auto">
              <a:xfrm>
                <a:off x="1200" y="768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7" name="Freeform 172"/>
              <p:cNvSpPr>
                <a:spLocks/>
              </p:cNvSpPr>
              <p:nvPr/>
            </p:nvSpPr>
            <p:spPr bwMode="auto">
              <a:xfrm>
                <a:off x="1206" y="748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8" name="Freeform 173"/>
              <p:cNvSpPr>
                <a:spLocks/>
              </p:cNvSpPr>
              <p:nvPr/>
            </p:nvSpPr>
            <p:spPr bwMode="auto">
              <a:xfrm>
                <a:off x="1211" y="728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79" name="Freeform 174"/>
              <p:cNvSpPr>
                <a:spLocks/>
              </p:cNvSpPr>
              <p:nvPr/>
            </p:nvSpPr>
            <p:spPr bwMode="auto">
              <a:xfrm>
                <a:off x="1217" y="708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0" name="Freeform 175"/>
              <p:cNvSpPr>
                <a:spLocks/>
              </p:cNvSpPr>
              <p:nvPr/>
            </p:nvSpPr>
            <p:spPr bwMode="auto">
              <a:xfrm>
                <a:off x="1222" y="688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0 h 80"/>
                  <a:gd name="T6" fmla="*/ 0 w 309"/>
                  <a:gd name="T7" fmla="*/ 0 h 80"/>
                  <a:gd name="T8" fmla="*/ 0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7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7" y="8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1" name="Freeform 176"/>
              <p:cNvSpPr>
                <a:spLocks/>
              </p:cNvSpPr>
              <p:nvPr/>
            </p:nvSpPr>
            <p:spPr bwMode="auto">
              <a:xfrm>
                <a:off x="1228" y="668"/>
                <a:ext cx="154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6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2" name="Freeform 177"/>
              <p:cNvSpPr>
                <a:spLocks/>
              </p:cNvSpPr>
              <p:nvPr/>
            </p:nvSpPr>
            <p:spPr bwMode="auto">
              <a:xfrm>
                <a:off x="1234" y="64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3" name="Freeform 178"/>
              <p:cNvSpPr>
                <a:spLocks/>
              </p:cNvSpPr>
              <p:nvPr/>
            </p:nvSpPr>
            <p:spPr bwMode="auto">
              <a:xfrm>
                <a:off x="1239" y="62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4" name="Freeform 179"/>
              <p:cNvSpPr>
                <a:spLocks/>
              </p:cNvSpPr>
              <p:nvPr/>
            </p:nvSpPr>
            <p:spPr bwMode="auto">
              <a:xfrm>
                <a:off x="1245" y="608"/>
                <a:ext cx="153" cy="40"/>
              </a:xfrm>
              <a:custGeom>
                <a:avLst/>
                <a:gdLst>
                  <a:gd name="T0" fmla="*/ 0 w 307"/>
                  <a:gd name="T1" fmla="*/ 0 h 82"/>
                  <a:gd name="T2" fmla="*/ 0 w 307"/>
                  <a:gd name="T3" fmla="*/ 0 h 82"/>
                  <a:gd name="T4" fmla="*/ 0 w 307"/>
                  <a:gd name="T5" fmla="*/ 0 h 82"/>
                  <a:gd name="T6" fmla="*/ 0 w 307"/>
                  <a:gd name="T7" fmla="*/ 0 h 82"/>
                  <a:gd name="T8" fmla="*/ 0 w 30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2"/>
                  <a:gd name="T17" fmla="*/ 307 w 30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2">
                    <a:moveTo>
                      <a:pt x="285" y="82"/>
                    </a:moveTo>
                    <a:lnTo>
                      <a:pt x="0" y="82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2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5" name="Freeform 180"/>
              <p:cNvSpPr>
                <a:spLocks/>
              </p:cNvSpPr>
              <p:nvPr/>
            </p:nvSpPr>
            <p:spPr bwMode="auto">
              <a:xfrm>
                <a:off x="1250" y="588"/>
                <a:ext cx="154" cy="40"/>
              </a:xfrm>
              <a:custGeom>
                <a:avLst/>
                <a:gdLst>
                  <a:gd name="T0" fmla="*/ 1 w 307"/>
                  <a:gd name="T1" fmla="*/ 0 h 82"/>
                  <a:gd name="T2" fmla="*/ 0 w 307"/>
                  <a:gd name="T3" fmla="*/ 0 h 82"/>
                  <a:gd name="T4" fmla="*/ 1 w 307"/>
                  <a:gd name="T5" fmla="*/ 0 h 82"/>
                  <a:gd name="T6" fmla="*/ 1 w 307"/>
                  <a:gd name="T7" fmla="*/ 0 h 82"/>
                  <a:gd name="T8" fmla="*/ 1 w 30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2"/>
                  <a:gd name="T17" fmla="*/ 307 w 30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2">
                    <a:moveTo>
                      <a:pt x="285" y="82"/>
                    </a:moveTo>
                    <a:lnTo>
                      <a:pt x="0" y="82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2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6" name="Freeform 181"/>
              <p:cNvSpPr>
                <a:spLocks/>
              </p:cNvSpPr>
              <p:nvPr/>
            </p:nvSpPr>
            <p:spPr bwMode="auto">
              <a:xfrm>
                <a:off x="1256" y="56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7" name="Freeform 182"/>
              <p:cNvSpPr>
                <a:spLocks/>
              </p:cNvSpPr>
              <p:nvPr/>
            </p:nvSpPr>
            <p:spPr bwMode="auto">
              <a:xfrm>
                <a:off x="1262" y="54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8" name="Freeform 183"/>
              <p:cNvSpPr>
                <a:spLocks/>
              </p:cNvSpPr>
              <p:nvPr/>
            </p:nvSpPr>
            <p:spPr bwMode="auto">
              <a:xfrm>
                <a:off x="1267" y="52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89" name="Freeform 184"/>
              <p:cNvSpPr>
                <a:spLocks/>
              </p:cNvSpPr>
              <p:nvPr/>
            </p:nvSpPr>
            <p:spPr bwMode="auto">
              <a:xfrm>
                <a:off x="1273" y="507"/>
                <a:ext cx="152" cy="41"/>
              </a:xfrm>
              <a:custGeom>
                <a:avLst/>
                <a:gdLst>
                  <a:gd name="T0" fmla="*/ 0 w 306"/>
                  <a:gd name="T1" fmla="*/ 1 h 80"/>
                  <a:gd name="T2" fmla="*/ 0 w 306"/>
                  <a:gd name="T3" fmla="*/ 1 h 80"/>
                  <a:gd name="T4" fmla="*/ 0 w 306"/>
                  <a:gd name="T5" fmla="*/ 0 h 80"/>
                  <a:gd name="T6" fmla="*/ 0 w 306"/>
                  <a:gd name="T7" fmla="*/ 0 h 80"/>
                  <a:gd name="T8" fmla="*/ 0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B7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0" name="Freeform 185"/>
              <p:cNvSpPr>
                <a:spLocks/>
              </p:cNvSpPr>
              <p:nvPr/>
            </p:nvSpPr>
            <p:spPr bwMode="auto">
              <a:xfrm>
                <a:off x="1278" y="487"/>
                <a:ext cx="153" cy="41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1" name="Freeform 186"/>
              <p:cNvSpPr>
                <a:spLocks/>
              </p:cNvSpPr>
              <p:nvPr/>
            </p:nvSpPr>
            <p:spPr bwMode="auto">
              <a:xfrm>
                <a:off x="1283" y="467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2" name="Freeform 187"/>
              <p:cNvSpPr>
                <a:spLocks/>
              </p:cNvSpPr>
              <p:nvPr/>
            </p:nvSpPr>
            <p:spPr bwMode="auto">
              <a:xfrm>
                <a:off x="1289" y="447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3" name="Freeform 188"/>
              <p:cNvSpPr>
                <a:spLocks/>
              </p:cNvSpPr>
              <p:nvPr/>
            </p:nvSpPr>
            <p:spPr bwMode="auto">
              <a:xfrm>
                <a:off x="1295" y="42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3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4" name="Freeform 189"/>
              <p:cNvSpPr>
                <a:spLocks/>
              </p:cNvSpPr>
              <p:nvPr/>
            </p:nvSpPr>
            <p:spPr bwMode="auto">
              <a:xfrm>
                <a:off x="1300" y="40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5" name="Freeform 190"/>
              <p:cNvSpPr>
                <a:spLocks/>
              </p:cNvSpPr>
              <p:nvPr/>
            </p:nvSpPr>
            <p:spPr bwMode="auto">
              <a:xfrm>
                <a:off x="1306" y="38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6" name="Freeform 191"/>
              <p:cNvSpPr>
                <a:spLocks/>
              </p:cNvSpPr>
              <p:nvPr/>
            </p:nvSpPr>
            <p:spPr bwMode="auto">
              <a:xfrm>
                <a:off x="1311" y="367"/>
                <a:ext cx="153" cy="40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7" name="Freeform 192"/>
              <p:cNvSpPr>
                <a:spLocks/>
              </p:cNvSpPr>
              <p:nvPr/>
            </p:nvSpPr>
            <p:spPr bwMode="auto">
              <a:xfrm>
                <a:off x="1317" y="347"/>
                <a:ext cx="153" cy="40"/>
              </a:xfrm>
              <a:custGeom>
                <a:avLst/>
                <a:gdLst>
                  <a:gd name="T0" fmla="*/ 1 w 305"/>
                  <a:gd name="T1" fmla="*/ 0 h 81"/>
                  <a:gd name="T2" fmla="*/ 0 w 305"/>
                  <a:gd name="T3" fmla="*/ 0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8" name="Freeform 193"/>
              <p:cNvSpPr>
                <a:spLocks/>
              </p:cNvSpPr>
              <p:nvPr/>
            </p:nvSpPr>
            <p:spPr bwMode="auto">
              <a:xfrm>
                <a:off x="1322" y="327"/>
                <a:ext cx="153" cy="40"/>
              </a:xfrm>
              <a:custGeom>
                <a:avLst/>
                <a:gdLst>
                  <a:gd name="T0" fmla="*/ 1 w 305"/>
                  <a:gd name="T1" fmla="*/ 0 h 81"/>
                  <a:gd name="T2" fmla="*/ 0 w 305"/>
                  <a:gd name="T3" fmla="*/ 0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99" name="Freeform 194"/>
              <p:cNvSpPr>
                <a:spLocks/>
              </p:cNvSpPr>
              <p:nvPr/>
            </p:nvSpPr>
            <p:spPr bwMode="auto">
              <a:xfrm>
                <a:off x="1328" y="307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0" name="Freeform 195"/>
              <p:cNvSpPr>
                <a:spLocks/>
              </p:cNvSpPr>
              <p:nvPr/>
            </p:nvSpPr>
            <p:spPr bwMode="auto">
              <a:xfrm>
                <a:off x="1334" y="287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1" name="Freeform 196"/>
              <p:cNvSpPr>
                <a:spLocks/>
              </p:cNvSpPr>
              <p:nvPr/>
            </p:nvSpPr>
            <p:spPr bwMode="auto">
              <a:xfrm>
                <a:off x="1339" y="267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2" name="Freeform 197"/>
              <p:cNvSpPr>
                <a:spLocks/>
              </p:cNvSpPr>
              <p:nvPr/>
            </p:nvSpPr>
            <p:spPr bwMode="auto">
              <a:xfrm>
                <a:off x="1345" y="246"/>
                <a:ext cx="152" cy="41"/>
              </a:xfrm>
              <a:custGeom>
                <a:avLst/>
                <a:gdLst>
                  <a:gd name="T0" fmla="*/ 0 w 305"/>
                  <a:gd name="T1" fmla="*/ 1 h 81"/>
                  <a:gd name="T2" fmla="*/ 0 w 305"/>
                  <a:gd name="T3" fmla="*/ 1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3" name="Freeform 198"/>
              <p:cNvSpPr>
                <a:spLocks/>
              </p:cNvSpPr>
              <p:nvPr/>
            </p:nvSpPr>
            <p:spPr bwMode="auto">
              <a:xfrm>
                <a:off x="1350" y="226"/>
                <a:ext cx="152" cy="41"/>
              </a:xfrm>
              <a:custGeom>
                <a:avLst/>
                <a:gdLst>
                  <a:gd name="T0" fmla="*/ 0 w 305"/>
                  <a:gd name="T1" fmla="*/ 1 h 81"/>
                  <a:gd name="T2" fmla="*/ 0 w 305"/>
                  <a:gd name="T3" fmla="*/ 1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4" name="Freeform 199"/>
              <p:cNvSpPr>
                <a:spLocks/>
              </p:cNvSpPr>
              <p:nvPr/>
            </p:nvSpPr>
            <p:spPr bwMode="auto">
              <a:xfrm>
                <a:off x="1356" y="206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5" name="Freeform 200"/>
              <p:cNvSpPr>
                <a:spLocks/>
              </p:cNvSpPr>
              <p:nvPr/>
            </p:nvSpPr>
            <p:spPr bwMode="auto">
              <a:xfrm>
                <a:off x="1362" y="186"/>
                <a:ext cx="151" cy="40"/>
              </a:xfrm>
              <a:custGeom>
                <a:avLst/>
                <a:gdLst>
                  <a:gd name="T0" fmla="*/ 0 w 304"/>
                  <a:gd name="T1" fmla="*/ 1 h 80"/>
                  <a:gd name="T2" fmla="*/ 0 w 304"/>
                  <a:gd name="T3" fmla="*/ 1 h 80"/>
                  <a:gd name="T4" fmla="*/ 0 w 304"/>
                  <a:gd name="T5" fmla="*/ 0 h 80"/>
                  <a:gd name="T6" fmla="*/ 0 w 304"/>
                  <a:gd name="T7" fmla="*/ 0 h 80"/>
                  <a:gd name="T8" fmla="*/ 0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6" name="Freeform 201"/>
              <p:cNvSpPr>
                <a:spLocks/>
              </p:cNvSpPr>
              <p:nvPr/>
            </p:nvSpPr>
            <p:spPr bwMode="auto">
              <a:xfrm>
                <a:off x="1367" y="166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7" name="Freeform 202"/>
              <p:cNvSpPr>
                <a:spLocks/>
              </p:cNvSpPr>
              <p:nvPr/>
            </p:nvSpPr>
            <p:spPr bwMode="auto">
              <a:xfrm>
                <a:off x="1373" y="146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8" name="Freeform 203"/>
              <p:cNvSpPr>
                <a:spLocks/>
              </p:cNvSpPr>
              <p:nvPr/>
            </p:nvSpPr>
            <p:spPr bwMode="auto">
              <a:xfrm>
                <a:off x="1378" y="126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09" name="Freeform 204"/>
              <p:cNvSpPr>
                <a:spLocks/>
              </p:cNvSpPr>
              <p:nvPr/>
            </p:nvSpPr>
            <p:spPr bwMode="auto">
              <a:xfrm>
                <a:off x="1384" y="106"/>
                <a:ext cx="152" cy="40"/>
              </a:xfrm>
              <a:custGeom>
                <a:avLst/>
                <a:gdLst>
                  <a:gd name="T0" fmla="*/ 0 w 305"/>
                  <a:gd name="T1" fmla="*/ 0 h 81"/>
                  <a:gd name="T2" fmla="*/ 0 w 305"/>
                  <a:gd name="T3" fmla="*/ 0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10" name="Freeform 205"/>
              <p:cNvSpPr>
                <a:spLocks/>
              </p:cNvSpPr>
              <p:nvPr/>
            </p:nvSpPr>
            <p:spPr bwMode="auto">
              <a:xfrm>
                <a:off x="1389" y="86"/>
                <a:ext cx="152" cy="40"/>
              </a:xfrm>
              <a:custGeom>
                <a:avLst/>
                <a:gdLst>
                  <a:gd name="T0" fmla="*/ 0 w 305"/>
                  <a:gd name="T1" fmla="*/ 0 h 81"/>
                  <a:gd name="T2" fmla="*/ 0 w 305"/>
                  <a:gd name="T3" fmla="*/ 0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50" name="Freeform 206"/>
            <p:cNvSpPr>
              <a:spLocks/>
            </p:cNvSpPr>
            <p:nvPr/>
          </p:nvSpPr>
          <p:spPr bwMode="auto">
            <a:xfrm>
              <a:off x="2773" y="877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1" name="Freeform 207"/>
            <p:cNvSpPr>
              <a:spLocks/>
            </p:cNvSpPr>
            <p:nvPr/>
          </p:nvSpPr>
          <p:spPr bwMode="auto">
            <a:xfrm>
              <a:off x="2779" y="857"/>
              <a:ext cx="151" cy="40"/>
            </a:xfrm>
            <a:custGeom>
              <a:avLst/>
              <a:gdLst>
                <a:gd name="T0" fmla="*/ 0 w 303"/>
                <a:gd name="T1" fmla="*/ 1 h 80"/>
                <a:gd name="T2" fmla="*/ 0 w 303"/>
                <a:gd name="T3" fmla="*/ 1 h 80"/>
                <a:gd name="T4" fmla="*/ 0 w 303"/>
                <a:gd name="T5" fmla="*/ 0 h 80"/>
                <a:gd name="T6" fmla="*/ 0 w 303"/>
                <a:gd name="T7" fmla="*/ 0 h 80"/>
                <a:gd name="T8" fmla="*/ 0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2" name="Freeform 208"/>
            <p:cNvSpPr>
              <a:spLocks/>
            </p:cNvSpPr>
            <p:nvPr/>
          </p:nvSpPr>
          <p:spPr bwMode="auto">
            <a:xfrm>
              <a:off x="2784" y="837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3" name="Freeform 209"/>
            <p:cNvSpPr>
              <a:spLocks/>
            </p:cNvSpPr>
            <p:nvPr/>
          </p:nvSpPr>
          <p:spPr bwMode="auto">
            <a:xfrm>
              <a:off x="2789" y="817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4" name="Freeform 210"/>
            <p:cNvSpPr>
              <a:spLocks/>
            </p:cNvSpPr>
            <p:nvPr/>
          </p:nvSpPr>
          <p:spPr bwMode="auto">
            <a:xfrm>
              <a:off x="2795" y="817"/>
              <a:ext cx="146" cy="20"/>
            </a:xfrm>
            <a:custGeom>
              <a:avLst/>
              <a:gdLst>
                <a:gd name="T0" fmla="*/ 1 w 292"/>
                <a:gd name="T1" fmla="*/ 1 h 40"/>
                <a:gd name="T2" fmla="*/ 0 w 292"/>
                <a:gd name="T3" fmla="*/ 1 h 40"/>
                <a:gd name="T4" fmla="*/ 1 w 292"/>
                <a:gd name="T5" fmla="*/ 0 h 40"/>
                <a:gd name="T6" fmla="*/ 1 w 292"/>
                <a:gd name="T7" fmla="*/ 0 h 40"/>
                <a:gd name="T8" fmla="*/ 1 w 292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40"/>
                <a:gd name="T17" fmla="*/ 292 w 2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40">
                  <a:moveTo>
                    <a:pt x="281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292" y="0"/>
                  </a:lnTo>
                  <a:lnTo>
                    <a:pt x="281" y="4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5" name="Rectangle 211"/>
            <p:cNvSpPr>
              <a:spLocks noChangeArrowheads="1"/>
            </p:cNvSpPr>
            <p:nvPr/>
          </p:nvSpPr>
          <p:spPr bwMode="auto">
            <a:xfrm>
              <a:off x="2800" y="817"/>
              <a:ext cx="141" cy="1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356" name="Freeform 212"/>
            <p:cNvSpPr>
              <a:spLocks/>
            </p:cNvSpPr>
            <p:nvPr/>
          </p:nvSpPr>
          <p:spPr bwMode="auto">
            <a:xfrm>
              <a:off x="3104" y="1800"/>
              <a:ext cx="149" cy="20"/>
            </a:xfrm>
            <a:custGeom>
              <a:avLst/>
              <a:gdLst>
                <a:gd name="T0" fmla="*/ 1 w 297"/>
                <a:gd name="T1" fmla="*/ 1 h 40"/>
                <a:gd name="T2" fmla="*/ 0 w 297"/>
                <a:gd name="T3" fmla="*/ 1 h 40"/>
                <a:gd name="T4" fmla="*/ 1 w 297"/>
                <a:gd name="T5" fmla="*/ 0 h 40"/>
                <a:gd name="T6" fmla="*/ 1 w 297"/>
                <a:gd name="T7" fmla="*/ 0 h 40"/>
                <a:gd name="T8" fmla="*/ 1 w 297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40"/>
                <a:gd name="T17" fmla="*/ 297 w 29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40">
                  <a:moveTo>
                    <a:pt x="286" y="40"/>
                  </a:moveTo>
                  <a:lnTo>
                    <a:pt x="0" y="40"/>
                  </a:lnTo>
                  <a:lnTo>
                    <a:pt x="10" y="0"/>
                  </a:lnTo>
                  <a:lnTo>
                    <a:pt x="297" y="0"/>
                  </a:lnTo>
                  <a:lnTo>
                    <a:pt x="286" y="4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7" name="Freeform 213"/>
            <p:cNvSpPr>
              <a:spLocks/>
            </p:cNvSpPr>
            <p:nvPr/>
          </p:nvSpPr>
          <p:spPr bwMode="auto">
            <a:xfrm>
              <a:off x="3104" y="1780"/>
              <a:ext cx="155" cy="40"/>
            </a:xfrm>
            <a:custGeom>
              <a:avLst/>
              <a:gdLst>
                <a:gd name="T0" fmla="*/ 1 w 309"/>
                <a:gd name="T1" fmla="*/ 1 h 80"/>
                <a:gd name="T2" fmla="*/ 0 w 309"/>
                <a:gd name="T3" fmla="*/ 1 h 80"/>
                <a:gd name="T4" fmla="*/ 1 w 309"/>
                <a:gd name="T5" fmla="*/ 0 h 80"/>
                <a:gd name="T6" fmla="*/ 1 w 309"/>
                <a:gd name="T7" fmla="*/ 0 h 80"/>
                <a:gd name="T8" fmla="*/ 1 w 309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80"/>
                <a:gd name="T17" fmla="*/ 309 w 30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80">
                  <a:moveTo>
                    <a:pt x="286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9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8" name="Freeform 214"/>
            <p:cNvSpPr>
              <a:spLocks/>
            </p:cNvSpPr>
            <p:nvPr/>
          </p:nvSpPr>
          <p:spPr bwMode="auto">
            <a:xfrm>
              <a:off x="3110" y="1760"/>
              <a:ext cx="154" cy="40"/>
            </a:xfrm>
            <a:custGeom>
              <a:avLst/>
              <a:gdLst>
                <a:gd name="T0" fmla="*/ 0 w 310"/>
                <a:gd name="T1" fmla="*/ 1 h 80"/>
                <a:gd name="T2" fmla="*/ 0 w 310"/>
                <a:gd name="T3" fmla="*/ 1 h 80"/>
                <a:gd name="T4" fmla="*/ 0 w 310"/>
                <a:gd name="T5" fmla="*/ 0 h 80"/>
                <a:gd name="T6" fmla="*/ 0 w 310"/>
                <a:gd name="T7" fmla="*/ 0 h 80"/>
                <a:gd name="T8" fmla="*/ 0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Freeform 215"/>
            <p:cNvSpPr>
              <a:spLocks/>
            </p:cNvSpPr>
            <p:nvPr/>
          </p:nvSpPr>
          <p:spPr bwMode="auto">
            <a:xfrm>
              <a:off x="3115" y="1740"/>
              <a:ext cx="155" cy="40"/>
            </a:xfrm>
            <a:custGeom>
              <a:avLst/>
              <a:gdLst>
                <a:gd name="T0" fmla="*/ 1 w 310"/>
                <a:gd name="T1" fmla="*/ 1 h 80"/>
                <a:gd name="T2" fmla="*/ 0 w 310"/>
                <a:gd name="T3" fmla="*/ 1 h 80"/>
                <a:gd name="T4" fmla="*/ 1 w 310"/>
                <a:gd name="T5" fmla="*/ 0 h 80"/>
                <a:gd name="T6" fmla="*/ 1 w 310"/>
                <a:gd name="T7" fmla="*/ 0 h 80"/>
                <a:gd name="T8" fmla="*/ 1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8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8" y="8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Freeform 216"/>
            <p:cNvSpPr>
              <a:spLocks/>
            </p:cNvSpPr>
            <p:nvPr/>
          </p:nvSpPr>
          <p:spPr bwMode="auto">
            <a:xfrm>
              <a:off x="3121" y="1720"/>
              <a:ext cx="154" cy="40"/>
            </a:xfrm>
            <a:custGeom>
              <a:avLst/>
              <a:gdLst>
                <a:gd name="T0" fmla="*/ 0 w 310"/>
                <a:gd name="T1" fmla="*/ 1 h 80"/>
                <a:gd name="T2" fmla="*/ 0 w 310"/>
                <a:gd name="T3" fmla="*/ 1 h 80"/>
                <a:gd name="T4" fmla="*/ 0 w 310"/>
                <a:gd name="T5" fmla="*/ 0 h 80"/>
                <a:gd name="T6" fmla="*/ 0 w 310"/>
                <a:gd name="T7" fmla="*/ 0 h 80"/>
                <a:gd name="T8" fmla="*/ 0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8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0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Freeform 217"/>
            <p:cNvSpPr>
              <a:spLocks/>
            </p:cNvSpPr>
            <p:nvPr/>
          </p:nvSpPr>
          <p:spPr bwMode="auto">
            <a:xfrm>
              <a:off x="3126" y="1700"/>
              <a:ext cx="155" cy="40"/>
            </a:xfrm>
            <a:custGeom>
              <a:avLst/>
              <a:gdLst>
                <a:gd name="T0" fmla="*/ 1 w 310"/>
                <a:gd name="T1" fmla="*/ 1 h 80"/>
                <a:gd name="T2" fmla="*/ 0 w 310"/>
                <a:gd name="T3" fmla="*/ 1 h 80"/>
                <a:gd name="T4" fmla="*/ 1 w 310"/>
                <a:gd name="T5" fmla="*/ 0 h 80"/>
                <a:gd name="T6" fmla="*/ 1 w 310"/>
                <a:gd name="T7" fmla="*/ 0 h 80"/>
                <a:gd name="T8" fmla="*/ 1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8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0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Freeform 218"/>
            <p:cNvSpPr>
              <a:spLocks/>
            </p:cNvSpPr>
            <p:nvPr/>
          </p:nvSpPr>
          <p:spPr bwMode="auto">
            <a:xfrm>
              <a:off x="3132" y="1680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Freeform 219"/>
            <p:cNvSpPr>
              <a:spLocks/>
            </p:cNvSpPr>
            <p:nvPr/>
          </p:nvSpPr>
          <p:spPr bwMode="auto">
            <a:xfrm>
              <a:off x="3138" y="1660"/>
              <a:ext cx="154" cy="40"/>
            </a:xfrm>
            <a:custGeom>
              <a:avLst/>
              <a:gdLst>
                <a:gd name="T0" fmla="*/ 1 w 308"/>
                <a:gd name="T1" fmla="*/ 0 h 81"/>
                <a:gd name="T2" fmla="*/ 0 w 308"/>
                <a:gd name="T3" fmla="*/ 0 h 81"/>
                <a:gd name="T4" fmla="*/ 1 w 308"/>
                <a:gd name="T5" fmla="*/ 0 h 81"/>
                <a:gd name="T6" fmla="*/ 1 w 308"/>
                <a:gd name="T7" fmla="*/ 0 h 81"/>
                <a:gd name="T8" fmla="*/ 1 w 308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1"/>
                <a:gd name="T17" fmla="*/ 308 w 30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1">
                  <a:moveTo>
                    <a:pt x="287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Freeform 220"/>
            <p:cNvSpPr>
              <a:spLocks/>
            </p:cNvSpPr>
            <p:nvPr/>
          </p:nvSpPr>
          <p:spPr bwMode="auto">
            <a:xfrm>
              <a:off x="3143" y="1640"/>
              <a:ext cx="154" cy="40"/>
            </a:xfrm>
            <a:custGeom>
              <a:avLst/>
              <a:gdLst>
                <a:gd name="T0" fmla="*/ 1 w 308"/>
                <a:gd name="T1" fmla="*/ 0 h 81"/>
                <a:gd name="T2" fmla="*/ 0 w 308"/>
                <a:gd name="T3" fmla="*/ 0 h 81"/>
                <a:gd name="T4" fmla="*/ 1 w 308"/>
                <a:gd name="T5" fmla="*/ 0 h 81"/>
                <a:gd name="T6" fmla="*/ 1 w 308"/>
                <a:gd name="T7" fmla="*/ 0 h 81"/>
                <a:gd name="T8" fmla="*/ 1 w 308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1"/>
                <a:gd name="T17" fmla="*/ 308 w 30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1">
                  <a:moveTo>
                    <a:pt x="286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1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Freeform 221"/>
            <p:cNvSpPr>
              <a:spLocks/>
            </p:cNvSpPr>
            <p:nvPr/>
          </p:nvSpPr>
          <p:spPr bwMode="auto">
            <a:xfrm>
              <a:off x="3149" y="1620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Freeform 222"/>
            <p:cNvSpPr>
              <a:spLocks/>
            </p:cNvSpPr>
            <p:nvPr/>
          </p:nvSpPr>
          <p:spPr bwMode="auto">
            <a:xfrm>
              <a:off x="3154" y="1600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7" name="Freeform 223"/>
            <p:cNvSpPr>
              <a:spLocks/>
            </p:cNvSpPr>
            <p:nvPr/>
          </p:nvSpPr>
          <p:spPr bwMode="auto">
            <a:xfrm>
              <a:off x="3159" y="1580"/>
              <a:ext cx="155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8" name="Freeform 224"/>
            <p:cNvSpPr>
              <a:spLocks/>
            </p:cNvSpPr>
            <p:nvPr/>
          </p:nvSpPr>
          <p:spPr bwMode="auto">
            <a:xfrm>
              <a:off x="3166" y="1559"/>
              <a:ext cx="153" cy="41"/>
            </a:xfrm>
            <a:custGeom>
              <a:avLst/>
              <a:gdLst>
                <a:gd name="T0" fmla="*/ 0 w 307"/>
                <a:gd name="T1" fmla="*/ 1 h 81"/>
                <a:gd name="T2" fmla="*/ 0 w 307"/>
                <a:gd name="T3" fmla="*/ 1 h 81"/>
                <a:gd name="T4" fmla="*/ 0 w 307"/>
                <a:gd name="T5" fmla="*/ 0 h 81"/>
                <a:gd name="T6" fmla="*/ 0 w 307"/>
                <a:gd name="T7" fmla="*/ 0 h 81"/>
                <a:gd name="T8" fmla="*/ 0 w 307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F8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9" name="Freeform 225"/>
            <p:cNvSpPr>
              <a:spLocks/>
            </p:cNvSpPr>
            <p:nvPr/>
          </p:nvSpPr>
          <p:spPr bwMode="auto">
            <a:xfrm>
              <a:off x="3171" y="1539"/>
              <a:ext cx="153" cy="41"/>
            </a:xfrm>
            <a:custGeom>
              <a:avLst/>
              <a:gdLst>
                <a:gd name="T0" fmla="*/ 0 w 307"/>
                <a:gd name="T1" fmla="*/ 1 h 81"/>
                <a:gd name="T2" fmla="*/ 0 w 307"/>
                <a:gd name="T3" fmla="*/ 1 h 81"/>
                <a:gd name="T4" fmla="*/ 0 w 307"/>
                <a:gd name="T5" fmla="*/ 0 h 81"/>
                <a:gd name="T6" fmla="*/ 0 w 307"/>
                <a:gd name="T7" fmla="*/ 0 h 81"/>
                <a:gd name="T8" fmla="*/ 0 w 307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Freeform 226"/>
            <p:cNvSpPr>
              <a:spLocks/>
            </p:cNvSpPr>
            <p:nvPr/>
          </p:nvSpPr>
          <p:spPr bwMode="auto">
            <a:xfrm>
              <a:off x="3176" y="1519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Freeform 227"/>
            <p:cNvSpPr>
              <a:spLocks/>
            </p:cNvSpPr>
            <p:nvPr/>
          </p:nvSpPr>
          <p:spPr bwMode="auto">
            <a:xfrm>
              <a:off x="3182" y="1499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Freeform 228"/>
            <p:cNvSpPr>
              <a:spLocks/>
            </p:cNvSpPr>
            <p:nvPr/>
          </p:nvSpPr>
          <p:spPr bwMode="auto">
            <a:xfrm>
              <a:off x="3187" y="1479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3" name="Freeform 229"/>
            <p:cNvSpPr>
              <a:spLocks/>
            </p:cNvSpPr>
            <p:nvPr/>
          </p:nvSpPr>
          <p:spPr bwMode="auto">
            <a:xfrm>
              <a:off x="3193" y="1459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4" name="Freeform 230"/>
            <p:cNvSpPr>
              <a:spLocks/>
            </p:cNvSpPr>
            <p:nvPr/>
          </p:nvSpPr>
          <p:spPr bwMode="auto">
            <a:xfrm>
              <a:off x="3199" y="1439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5" name="Freeform 231"/>
            <p:cNvSpPr>
              <a:spLocks/>
            </p:cNvSpPr>
            <p:nvPr/>
          </p:nvSpPr>
          <p:spPr bwMode="auto">
            <a:xfrm>
              <a:off x="3204" y="1419"/>
              <a:ext cx="154" cy="40"/>
            </a:xfrm>
            <a:custGeom>
              <a:avLst/>
              <a:gdLst>
                <a:gd name="T0" fmla="*/ 1 w 307"/>
                <a:gd name="T1" fmla="*/ 0 h 81"/>
                <a:gd name="T2" fmla="*/ 0 w 307"/>
                <a:gd name="T3" fmla="*/ 0 h 81"/>
                <a:gd name="T4" fmla="*/ 1 w 307"/>
                <a:gd name="T5" fmla="*/ 0 h 81"/>
                <a:gd name="T6" fmla="*/ 1 w 307"/>
                <a:gd name="T7" fmla="*/ 0 h 81"/>
                <a:gd name="T8" fmla="*/ 1 w 3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6" name="Freeform 232"/>
            <p:cNvSpPr>
              <a:spLocks/>
            </p:cNvSpPr>
            <p:nvPr/>
          </p:nvSpPr>
          <p:spPr bwMode="auto">
            <a:xfrm>
              <a:off x="3210" y="1399"/>
              <a:ext cx="153" cy="40"/>
            </a:xfrm>
            <a:custGeom>
              <a:avLst/>
              <a:gdLst>
                <a:gd name="T0" fmla="*/ 0 w 307"/>
                <a:gd name="T1" fmla="*/ 0 h 81"/>
                <a:gd name="T2" fmla="*/ 0 w 307"/>
                <a:gd name="T3" fmla="*/ 0 h 81"/>
                <a:gd name="T4" fmla="*/ 0 w 307"/>
                <a:gd name="T5" fmla="*/ 0 h 81"/>
                <a:gd name="T6" fmla="*/ 0 w 307"/>
                <a:gd name="T7" fmla="*/ 0 h 81"/>
                <a:gd name="T8" fmla="*/ 0 w 3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1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7" name="Freeform 233"/>
            <p:cNvSpPr>
              <a:spLocks/>
            </p:cNvSpPr>
            <p:nvPr/>
          </p:nvSpPr>
          <p:spPr bwMode="auto">
            <a:xfrm>
              <a:off x="3215" y="1379"/>
              <a:ext cx="154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5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6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8" name="Freeform 234"/>
            <p:cNvSpPr>
              <a:spLocks/>
            </p:cNvSpPr>
            <p:nvPr/>
          </p:nvSpPr>
          <p:spPr bwMode="auto">
            <a:xfrm>
              <a:off x="3221" y="1359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6" y="80"/>
                  </a:moveTo>
                  <a:lnTo>
                    <a:pt x="0" y="80"/>
                  </a:lnTo>
                  <a:lnTo>
                    <a:pt x="24" y="0"/>
                  </a:lnTo>
                  <a:lnTo>
                    <a:pt x="307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9" name="Freeform 235"/>
            <p:cNvSpPr>
              <a:spLocks/>
            </p:cNvSpPr>
            <p:nvPr/>
          </p:nvSpPr>
          <p:spPr bwMode="auto">
            <a:xfrm>
              <a:off x="3226" y="1339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0" name="Freeform 236"/>
            <p:cNvSpPr>
              <a:spLocks/>
            </p:cNvSpPr>
            <p:nvPr/>
          </p:nvSpPr>
          <p:spPr bwMode="auto">
            <a:xfrm>
              <a:off x="3232" y="1319"/>
              <a:ext cx="153" cy="40"/>
            </a:xfrm>
            <a:custGeom>
              <a:avLst/>
              <a:gdLst>
                <a:gd name="T0" fmla="*/ 1 w 305"/>
                <a:gd name="T1" fmla="*/ 1 h 80"/>
                <a:gd name="T2" fmla="*/ 0 w 305"/>
                <a:gd name="T3" fmla="*/ 1 h 80"/>
                <a:gd name="T4" fmla="*/ 1 w 305"/>
                <a:gd name="T5" fmla="*/ 0 h 80"/>
                <a:gd name="T6" fmla="*/ 1 w 305"/>
                <a:gd name="T7" fmla="*/ 0 h 80"/>
                <a:gd name="T8" fmla="*/ 1 w 30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0"/>
                <a:gd name="T17" fmla="*/ 305 w 30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0">
                  <a:moveTo>
                    <a:pt x="283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5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B7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1" name="Freeform 237"/>
            <p:cNvSpPr>
              <a:spLocks/>
            </p:cNvSpPr>
            <p:nvPr/>
          </p:nvSpPr>
          <p:spPr bwMode="auto">
            <a:xfrm>
              <a:off x="3238" y="1299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2" name="Freeform 238"/>
            <p:cNvSpPr>
              <a:spLocks/>
            </p:cNvSpPr>
            <p:nvPr/>
          </p:nvSpPr>
          <p:spPr bwMode="auto">
            <a:xfrm>
              <a:off x="3243" y="1279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3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3" name="Freeform 239"/>
            <p:cNvSpPr>
              <a:spLocks/>
            </p:cNvSpPr>
            <p:nvPr/>
          </p:nvSpPr>
          <p:spPr bwMode="auto">
            <a:xfrm>
              <a:off x="3249" y="1259"/>
              <a:ext cx="152" cy="40"/>
            </a:xfrm>
            <a:custGeom>
              <a:avLst/>
              <a:gdLst>
                <a:gd name="T0" fmla="*/ 0 w 306"/>
                <a:gd name="T1" fmla="*/ 1 h 80"/>
                <a:gd name="T2" fmla="*/ 0 w 306"/>
                <a:gd name="T3" fmla="*/ 1 h 80"/>
                <a:gd name="T4" fmla="*/ 0 w 306"/>
                <a:gd name="T5" fmla="*/ 0 h 80"/>
                <a:gd name="T6" fmla="*/ 0 w 306"/>
                <a:gd name="T7" fmla="*/ 0 h 80"/>
                <a:gd name="T8" fmla="*/ 0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4" name="Freeform 240"/>
            <p:cNvSpPr>
              <a:spLocks/>
            </p:cNvSpPr>
            <p:nvPr/>
          </p:nvSpPr>
          <p:spPr bwMode="auto">
            <a:xfrm>
              <a:off x="3254" y="1239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3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5" name="Freeform 241"/>
            <p:cNvSpPr>
              <a:spLocks/>
            </p:cNvSpPr>
            <p:nvPr/>
          </p:nvSpPr>
          <p:spPr bwMode="auto">
            <a:xfrm>
              <a:off x="3260" y="1219"/>
              <a:ext cx="152" cy="40"/>
            </a:xfrm>
            <a:custGeom>
              <a:avLst/>
              <a:gdLst>
                <a:gd name="T0" fmla="*/ 0 w 306"/>
                <a:gd name="T1" fmla="*/ 1 h 80"/>
                <a:gd name="T2" fmla="*/ 0 w 306"/>
                <a:gd name="T3" fmla="*/ 1 h 80"/>
                <a:gd name="T4" fmla="*/ 0 w 306"/>
                <a:gd name="T5" fmla="*/ 0 h 80"/>
                <a:gd name="T6" fmla="*/ 0 w 306"/>
                <a:gd name="T7" fmla="*/ 0 h 80"/>
                <a:gd name="T8" fmla="*/ 0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8B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6" name="Freeform 242"/>
            <p:cNvSpPr>
              <a:spLocks/>
            </p:cNvSpPr>
            <p:nvPr/>
          </p:nvSpPr>
          <p:spPr bwMode="auto">
            <a:xfrm>
              <a:off x="3266" y="1198"/>
              <a:ext cx="152" cy="41"/>
            </a:xfrm>
            <a:custGeom>
              <a:avLst/>
              <a:gdLst>
                <a:gd name="T0" fmla="*/ 0 w 305"/>
                <a:gd name="T1" fmla="*/ 1 h 81"/>
                <a:gd name="T2" fmla="*/ 0 w 305"/>
                <a:gd name="T3" fmla="*/ 1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7" name="Freeform 243"/>
            <p:cNvSpPr>
              <a:spLocks/>
            </p:cNvSpPr>
            <p:nvPr/>
          </p:nvSpPr>
          <p:spPr bwMode="auto">
            <a:xfrm>
              <a:off x="3271" y="1178"/>
              <a:ext cx="152" cy="41"/>
            </a:xfrm>
            <a:custGeom>
              <a:avLst/>
              <a:gdLst>
                <a:gd name="T0" fmla="*/ 0 w 305"/>
                <a:gd name="T1" fmla="*/ 1 h 81"/>
                <a:gd name="T2" fmla="*/ 0 w 305"/>
                <a:gd name="T3" fmla="*/ 1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8B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8" name="Freeform 244"/>
            <p:cNvSpPr>
              <a:spLocks/>
            </p:cNvSpPr>
            <p:nvPr/>
          </p:nvSpPr>
          <p:spPr bwMode="auto">
            <a:xfrm>
              <a:off x="3277" y="1158"/>
              <a:ext cx="152" cy="40"/>
            </a:xfrm>
            <a:custGeom>
              <a:avLst/>
              <a:gdLst>
                <a:gd name="T0" fmla="*/ 0 w 306"/>
                <a:gd name="T1" fmla="*/ 0 h 81"/>
                <a:gd name="T2" fmla="*/ 0 w 306"/>
                <a:gd name="T3" fmla="*/ 0 h 81"/>
                <a:gd name="T4" fmla="*/ 0 w 306"/>
                <a:gd name="T5" fmla="*/ 0 h 81"/>
                <a:gd name="T6" fmla="*/ 0 w 306"/>
                <a:gd name="T7" fmla="*/ 0 h 81"/>
                <a:gd name="T8" fmla="*/ 0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95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9" name="Freeform 245"/>
            <p:cNvSpPr>
              <a:spLocks/>
            </p:cNvSpPr>
            <p:nvPr/>
          </p:nvSpPr>
          <p:spPr bwMode="auto">
            <a:xfrm>
              <a:off x="3282" y="1138"/>
              <a:ext cx="153" cy="40"/>
            </a:xfrm>
            <a:custGeom>
              <a:avLst/>
              <a:gdLst>
                <a:gd name="T0" fmla="*/ 1 w 306"/>
                <a:gd name="T1" fmla="*/ 0 h 81"/>
                <a:gd name="T2" fmla="*/ 0 w 306"/>
                <a:gd name="T3" fmla="*/ 0 h 81"/>
                <a:gd name="T4" fmla="*/ 1 w 306"/>
                <a:gd name="T5" fmla="*/ 0 h 81"/>
                <a:gd name="T6" fmla="*/ 1 w 306"/>
                <a:gd name="T7" fmla="*/ 0 h 81"/>
                <a:gd name="T8" fmla="*/ 1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0" name="Freeform 246"/>
            <p:cNvSpPr>
              <a:spLocks/>
            </p:cNvSpPr>
            <p:nvPr/>
          </p:nvSpPr>
          <p:spPr bwMode="auto">
            <a:xfrm>
              <a:off x="3287" y="1118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1" name="Freeform 247"/>
            <p:cNvSpPr>
              <a:spLocks/>
            </p:cNvSpPr>
            <p:nvPr/>
          </p:nvSpPr>
          <p:spPr bwMode="auto">
            <a:xfrm>
              <a:off x="3293" y="1098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B6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2" name="Freeform 248"/>
            <p:cNvSpPr>
              <a:spLocks/>
            </p:cNvSpPr>
            <p:nvPr/>
          </p:nvSpPr>
          <p:spPr bwMode="auto">
            <a:xfrm>
              <a:off x="3299" y="107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3" name="Freeform 249"/>
            <p:cNvSpPr>
              <a:spLocks/>
            </p:cNvSpPr>
            <p:nvPr/>
          </p:nvSpPr>
          <p:spPr bwMode="auto">
            <a:xfrm>
              <a:off x="3304" y="1058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4" name="Freeform 250"/>
            <p:cNvSpPr>
              <a:spLocks/>
            </p:cNvSpPr>
            <p:nvPr/>
          </p:nvSpPr>
          <p:spPr bwMode="auto">
            <a:xfrm>
              <a:off x="3310" y="103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5" name="Freeform 251"/>
            <p:cNvSpPr>
              <a:spLocks/>
            </p:cNvSpPr>
            <p:nvPr/>
          </p:nvSpPr>
          <p:spPr bwMode="auto">
            <a:xfrm>
              <a:off x="3315" y="1018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6" name="Freeform 252"/>
            <p:cNvSpPr>
              <a:spLocks/>
            </p:cNvSpPr>
            <p:nvPr/>
          </p:nvSpPr>
          <p:spPr bwMode="auto">
            <a:xfrm>
              <a:off x="3321" y="99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7" name="Freeform 253"/>
            <p:cNvSpPr>
              <a:spLocks/>
            </p:cNvSpPr>
            <p:nvPr/>
          </p:nvSpPr>
          <p:spPr bwMode="auto">
            <a:xfrm>
              <a:off x="3326" y="978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8" name="Freeform 254"/>
            <p:cNvSpPr>
              <a:spLocks/>
            </p:cNvSpPr>
            <p:nvPr/>
          </p:nvSpPr>
          <p:spPr bwMode="auto">
            <a:xfrm>
              <a:off x="3332" y="958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9" name="Freeform 255"/>
            <p:cNvSpPr>
              <a:spLocks/>
            </p:cNvSpPr>
            <p:nvPr/>
          </p:nvSpPr>
          <p:spPr bwMode="auto">
            <a:xfrm>
              <a:off x="3338" y="938"/>
              <a:ext cx="151" cy="40"/>
            </a:xfrm>
            <a:custGeom>
              <a:avLst/>
              <a:gdLst>
                <a:gd name="T0" fmla="*/ 0 w 303"/>
                <a:gd name="T1" fmla="*/ 1 h 80"/>
                <a:gd name="T2" fmla="*/ 0 w 303"/>
                <a:gd name="T3" fmla="*/ 1 h 80"/>
                <a:gd name="T4" fmla="*/ 0 w 303"/>
                <a:gd name="T5" fmla="*/ 0 h 80"/>
                <a:gd name="T6" fmla="*/ 0 w 303"/>
                <a:gd name="T7" fmla="*/ 0 h 80"/>
                <a:gd name="T8" fmla="*/ 0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0" name="Freeform 256"/>
            <p:cNvSpPr>
              <a:spLocks/>
            </p:cNvSpPr>
            <p:nvPr/>
          </p:nvSpPr>
          <p:spPr bwMode="auto">
            <a:xfrm>
              <a:off x="3343" y="918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1" name="Freeform 257"/>
            <p:cNvSpPr>
              <a:spLocks/>
            </p:cNvSpPr>
            <p:nvPr/>
          </p:nvSpPr>
          <p:spPr bwMode="auto">
            <a:xfrm>
              <a:off x="3349" y="898"/>
              <a:ext cx="151" cy="40"/>
            </a:xfrm>
            <a:custGeom>
              <a:avLst/>
              <a:gdLst>
                <a:gd name="T0" fmla="*/ 0 w 304"/>
                <a:gd name="T1" fmla="*/ 1 h 80"/>
                <a:gd name="T2" fmla="*/ 0 w 304"/>
                <a:gd name="T3" fmla="*/ 1 h 80"/>
                <a:gd name="T4" fmla="*/ 0 w 304"/>
                <a:gd name="T5" fmla="*/ 0 h 80"/>
                <a:gd name="T6" fmla="*/ 0 w 304"/>
                <a:gd name="T7" fmla="*/ 0 h 80"/>
                <a:gd name="T8" fmla="*/ 0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2" name="Freeform 258"/>
            <p:cNvSpPr>
              <a:spLocks/>
            </p:cNvSpPr>
            <p:nvPr/>
          </p:nvSpPr>
          <p:spPr bwMode="auto">
            <a:xfrm>
              <a:off x="3354" y="87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3" name="Freeform 259"/>
            <p:cNvSpPr>
              <a:spLocks/>
            </p:cNvSpPr>
            <p:nvPr/>
          </p:nvSpPr>
          <p:spPr bwMode="auto">
            <a:xfrm>
              <a:off x="3360" y="858"/>
              <a:ext cx="152" cy="40"/>
            </a:xfrm>
            <a:custGeom>
              <a:avLst/>
              <a:gdLst>
                <a:gd name="T0" fmla="*/ 0 w 305"/>
                <a:gd name="T1" fmla="*/ 0 h 81"/>
                <a:gd name="T2" fmla="*/ 0 w 305"/>
                <a:gd name="T3" fmla="*/ 0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2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05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4" name="Freeform 260"/>
            <p:cNvSpPr>
              <a:spLocks/>
            </p:cNvSpPr>
            <p:nvPr/>
          </p:nvSpPr>
          <p:spPr bwMode="auto">
            <a:xfrm>
              <a:off x="3365" y="838"/>
              <a:ext cx="152" cy="40"/>
            </a:xfrm>
            <a:custGeom>
              <a:avLst/>
              <a:gdLst>
                <a:gd name="T0" fmla="*/ 0 w 305"/>
                <a:gd name="T1" fmla="*/ 0 h 81"/>
                <a:gd name="T2" fmla="*/ 0 w 305"/>
                <a:gd name="T3" fmla="*/ 0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2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05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5" name="Freeform 261"/>
            <p:cNvSpPr>
              <a:spLocks/>
            </p:cNvSpPr>
            <p:nvPr/>
          </p:nvSpPr>
          <p:spPr bwMode="auto">
            <a:xfrm>
              <a:off x="3371" y="817"/>
              <a:ext cx="152" cy="41"/>
            </a:xfrm>
            <a:custGeom>
              <a:avLst/>
              <a:gdLst>
                <a:gd name="T0" fmla="*/ 1 w 304"/>
                <a:gd name="T1" fmla="*/ 1 h 81"/>
                <a:gd name="T2" fmla="*/ 0 w 304"/>
                <a:gd name="T3" fmla="*/ 1 h 81"/>
                <a:gd name="T4" fmla="*/ 1 w 304"/>
                <a:gd name="T5" fmla="*/ 0 h 81"/>
                <a:gd name="T6" fmla="*/ 1 w 304"/>
                <a:gd name="T7" fmla="*/ 0 h 81"/>
                <a:gd name="T8" fmla="*/ 1 w 304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2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6" name="Freeform 262"/>
            <p:cNvSpPr>
              <a:spLocks/>
            </p:cNvSpPr>
            <p:nvPr/>
          </p:nvSpPr>
          <p:spPr bwMode="auto">
            <a:xfrm>
              <a:off x="3377" y="817"/>
              <a:ext cx="146" cy="21"/>
            </a:xfrm>
            <a:custGeom>
              <a:avLst/>
              <a:gdLst>
                <a:gd name="T0" fmla="*/ 0 w 293"/>
                <a:gd name="T1" fmla="*/ 1 h 41"/>
                <a:gd name="T2" fmla="*/ 0 w 293"/>
                <a:gd name="T3" fmla="*/ 1 h 41"/>
                <a:gd name="T4" fmla="*/ 0 w 293"/>
                <a:gd name="T5" fmla="*/ 0 h 41"/>
                <a:gd name="T6" fmla="*/ 0 w 293"/>
                <a:gd name="T7" fmla="*/ 0 h 41"/>
                <a:gd name="T8" fmla="*/ 0 w 293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41"/>
                <a:gd name="T17" fmla="*/ 293 w 2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41">
                  <a:moveTo>
                    <a:pt x="282" y="41"/>
                  </a:moveTo>
                  <a:lnTo>
                    <a:pt x="0" y="41"/>
                  </a:lnTo>
                  <a:lnTo>
                    <a:pt x="11" y="0"/>
                  </a:lnTo>
                  <a:lnTo>
                    <a:pt x="293" y="0"/>
                  </a:lnTo>
                  <a:lnTo>
                    <a:pt x="282" y="4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7" name="Rectangle 263"/>
            <p:cNvSpPr>
              <a:spLocks noChangeArrowheads="1"/>
            </p:cNvSpPr>
            <p:nvPr/>
          </p:nvSpPr>
          <p:spPr bwMode="auto">
            <a:xfrm>
              <a:off x="3382" y="817"/>
              <a:ext cx="141" cy="1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408" name="Freeform 264"/>
            <p:cNvSpPr>
              <a:spLocks/>
            </p:cNvSpPr>
            <p:nvPr/>
          </p:nvSpPr>
          <p:spPr bwMode="auto">
            <a:xfrm>
              <a:off x="3679" y="1803"/>
              <a:ext cx="149" cy="20"/>
            </a:xfrm>
            <a:custGeom>
              <a:avLst/>
              <a:gdLst>
                <a:gd name="T0" fmla="*/ 1 w 297"/>
                <a:gd name="T1" fmla="*/ 1 h 40"/>
                <a:gd name="T2" fmla="*/ 0 w 297"/>
                <a:gd name="T3" fmla="*/ 1 h 40"/>
                <a:gd name="T4" fmla="*/ 1 w 297"/>
                <a:gd name="T5" fmla="*/ 0 h 40"/>
                <a:gd name="T6" fmla="*/ 1 w 297"/>
                <a:gd name="T7" fmla="*/ 0 h 40"/>
                <a:gd name="T8" fmla="*/ 1 w 297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40"/>
                <a:gd name="T17" fmla="*/ 297 w 29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40">
                  <a:moveTo>
                    <a:pt x="286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297" y="0"/>
                  </a:lnTo>
                  <a:lnTo>
                    <a:pt x="286" y="4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9" name="Freeform 265"/>
            <p:cNvSpPr>
              <a:spLocks/>
            </p:cNvSpPr>
            <p:nvPr/>
          </p:nvSpPr>
          <p:spPr bwMode="auto">
            <a:xfrm>
              <a:off x="3679" y="178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0" name="Freeform 266"/>
            <p:cNvSpPr>
              <a:spLocks/>
            </p:cNvSpPr>
            <p:nvPr/>
          </p:nvSpPr>
          <p:spPr bwMode="auto">
            <a:xfrm>
              <a:off x="3685" y="176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1" name="Freeform 267"/>
            <p:cNvSpPr>
              <a:spLocks/>
            </p:cNvSpPr>
            <p:nvPr/>
          </p:nvSpPr>
          <p:spPr bwMode="auto">
            <a:xfrm>
              <a:off x="3690" y="1743"/>
              <a:ext cx="155" cy="40"/>
            </a:xfrm>
            <a:custGeom>
              <a:avLst/>
              <a:gdLst>
                <a:gd name="T0" fmla="*/ 1 w 310"/>
                <a:gd name="T1" fmla="*/ 1 h 80"/>
                <a:gd name="T2" fmla="*/ 0 w 310"/>
                <a:gd name="T3" fmla="*/ 1 h 80"/>
                <a:gd name="T4" fmla="*/ 1 w 310"/>
                <a:gd name="T5" fmla="*/ 0 h 80"/>
                <a:gd name="T6" fmla="*/ 1 w 310"/>
                <a:gd name="T7" fmla="*/ 0 h 80"/>
                <a:gd name="T8" fmla="*/ 1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2" name="Freeform 268"/>
            <p:cNvSpPr>
              <a:spLocks/>
            </p:cNvSpPr>
            <p:nvPr/>
          </p:nvSpPr>
          <p:spPr bwMode="auto">
            <a:xfrm>
              <a:off x="3696" y="1723"/>
              <a:ext cx="154" cy="40"/>
            </a:xfrm>
            <a:custGeom>
              <a:avLst/>
              <a:gdLst>
                <a:gd name="T0" fmla="*/ 0 w 310"/>
                <a:gd name="T1" fmla="*/ 1 h 80"/>
                <a:gd name="T2" fmla="*/ 0 w 310"/>
                <a:gd name="T3" fmla="*/ 1 h 80"/>
                <a:gd name="T4" fmla="*/ 0 w 310"/>
                <a:gd name="T5" fmla="*/ 0 h 80"/>
                <a:gd name="T6" fmla="*/ 0 w 310"/>
                <a:gd name="T7" fmla="*/ 0 h 80"/>
                <a:gd name="T8" fmla="*/ 0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3" name="Freeform 269"/>
            <p:cNvSpPr>
              <a:spLocks/>
            </p:cNvSpPr>
            <p:nvPr/>
          </p:nvSpPr>
          <p:spPr bwMode="auto">
            <a:xfrm>
              <a:off x="3701" y="1703"/>
              <a:ext cx="155" cy="40"/>
            </a:xfrm>
            <a:custGeom>
              <a:avLst/>
              <a:gdLst>
                <a:gd name="T0" fmla="*/ 1 w 310"/>
                <a:gd name="T1" fmla="*/ 0 h 81"/>
                <a:gd name="T2" fmla="*/ 0 w 310"/>
                <a:gd name="T3" fmla="*/ 0 h 81"/>
                <a:gd name="T4" fmla="*/ 1 w 310"/>
                <a:gd name="T5" fmla="*/ 0 h 81"/>
                <a:gd name="T6" fmla="*/ 1 w 310"/>
                <a:gd name="T7" fmla="*/ 0 h 81"/>
                <a:gd name="T8" fmla="*/ 1 w 31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1"/>
                <a:gd name="T17" fmla="*/ 310 w 31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1">
                  <a:moveTo>
                    <a:pt x="288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4" name="Freeform 270"/>
            <p:cNvSpPr>
              <a:spLocks/>
            </p:cNvSpPr>
            <p:nvPr/>
          </p:nvSpPr>
          <p:spPr bwMode="auto">
            <a:xfrm>
              <a:off x="3707" y="1683"/>
              <a:ext cx="154" cy="40"/>
            </a:xfrm>
            <a:custGeom>
              <a:avLst/>
              <a:gdLst>
                <a:gd name="T0" fmla="*/ 0 w 310"/>
                <a:gd name="T1" fmla="*/ 0 h 81"/>
                <a:gd name="T2" fmla="*/ 0 w 310"/>
                <a:gd name="T3" fmla="*/ 0 h 81"/>
                <a:gd name="T4" fmla="*/ 0 w 310"/>
                <a:gd name="T5" fmla="*/ 0 h 81"/>
                <a:gd name="T6" fmla="*/ 0 w 310"/>
                <a:gd name="T7" fmla="*/ 0 h 81"/>
                <a:gd name="T8" fmla="*/ 0 w 31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1"/>
                <a:gd name="T17" fmla="*/ 310 w 31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1">
                  <a:moveTo>
                    <a:pt x="288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1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5" name="Freeform 271"/>
            <p:cNvSpPr>
              <a:spLocks/>
            </p:cNvSpPr>
            <p:nvPr/>
          </p:nvSpPr>
          <p:spPr bwMode="auto">
            <a:xfrm>
              <a:off x="3713" y="166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6" name="Freeform 272"/>
            <p:cNvSpPr>
              <a:spLocks/>
            </p:cNvSpPr>
            <p:nvPr/>
          </p:nvSpPr>
          <p:spPr bwMode="auto">
            <a:xfrm>
              <a:off x="3718" y="164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7" name="Freeform 273"/>
            <p:cNvSpPr>
              <a:spLocks/>
            </p:cNvSpPr>
            <p:nvPr/>
          </p:nvSpPr>
          <p:spPr bwMode="auto">
            <a:xfrm>
              <a:off x="3724" y="162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8" name="Freeform 274"/>
            <p:cNvSpPr>
              <a:spLocks/>
            </p:cNvSpPr>
            <p:nvPr/>
          </p:nvSpPr>
          <p:spPr bwMode="auto">
            <a:xfrm>
              <a:off x="3729" y="160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19" name="Freeform 275"/>
            <p:cNvSpPr>
              <a:spLocks/>
            </p:cNvSpPr>
            <p:nvPr/>
          </p:nvSpPr>
          <p:spPr bwMode="auto">
            <a:xfrm>
              <a:off x="3734" y="1583"/>
              <a:ext cx="155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0" name="Freeform 276"/>
            <p:cNvSpPr>
              <a:spLocks/>
            </p:cNvSpPr>
            <p:nvPr/>
          </p:nvSpPr>
          <p:spPr bwMode="auto">
            <a:xfrm>
              <a:off x="3740" y="156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F8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1" name="Freeform 277"/>
            <p:cNvSpPr>
              <a:spLocks/>
            </p:cNvSpPr>
            <p:nvPr/>
          </p:nvSpPr>
          <p:spPr bwMode="auto">
            <a:xfrm>
              <a:off x="3746" y="1542"/>
              <a:ext cx="153" cy="41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2" name="Freeform 278"/>
            <p:cNvSpPr>
              <a:spLocks/>
            </p:cNvSpPr>
            <p:nvPr/>
          </p:nvSpPr>
          <p:spPr bwMode="auto">
            <a:xfrm>
              <a:off x="3751" y="1522"/>
              <a:ext cx="154" cy="41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3" name="Freeform 279"/>
            <p:cNvSpPr>
              <a:spLocks/>
            </p:cNvSpPr>
            <p:nvPr/>
          </p:nvSpPr>
          <p:spPr bwMode="auto">
            <a:xfrm>
              <a:off x="3757" y="1502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4" name="Freeform 280"/>
            <p:cNvSpPr>
              <a:spLocks/>
            </p:cNvSpPr>
            <p:nvPr/>
          </p:nvSpPr>
          <p:spPr bwMode="auto">
            <a:xfrm>
              <a:off x="3762" y="148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5" name="Freeform 281"/>
            <p:cNvSpPr>
              <a:spLocks/>
            </p:cNvSpPr>
            <p:nvPr/>
          </p:nvSpPr>
          <p:spPr bwMode="auto">
            <a:xfrm>
              <a:off x="3768" y="1462"/>
              <a:ext cx="153" cy="40"/>
            </a:xfrm>
            <a:custGeom>
              <a:avLst/>
              <a:gdLst>
                <a:gd name="T0" fmla="*/ 0 w 307"/>
                <a:gd name="T1" fmla="*/ 0 h 82"/>
                <a:gd name="T2" fmla="*/ 0 w 307"/>
                <a:gd name="T3" fmla="*/ 0 h 82"/>
                <a:gd name="T4" fmla="*/ 0 w 307"/>
                <a:gd name="T5" fmla="*/ 0 h 82"/>
                <a:gd name="T6" fmla="*/ 0 w 307"/>
                <a:gd name="T7" fmla="*/ 0 h 82"/>
                <a:gd name="T8" fmla="*/ 0 w 30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2"/>
                <a:gd name="T17" fmla="*/ 307 w 3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2">
                  <a:moveTo>
                    <a:pt x="285" y="82"/>
                  </a:moveTo>
                  <a:lnTo>
                    <a:pt x="0" y="82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6" name="Freeform 282"/>
            <p:cNvSpPr>
              <a:spLocks/>
            </p:cNvSpPr>
            <p:nvPr/>
          </p:nvSpPr>
          <p:spPr bwMode="auto">
            <a:xfrm>
              <a:off x="3773" y="1442"/>
              <a:ext cx="154" cy="40"/>
            </a:xfrm>
            <a:custGeom>
              <a:avLst/>
              <a:gdLst>
                <a:gd name="T0" fmla="*/ 1 w 307"/>
                <a:gd name="T1" fmla="*/ 0 h 82"/>
                <a:gd name="T2" fmla="*/ 0 w 307"/>
                <a:gd name="T3" fmla="*/ 0 h 82"/>
                <a:gd name="T4" fmla="*/ 1 w 307"/>
                <a:gd name="T5" fmla="*/ 0 h 82"/>
                <a:gd name="T6" fmla="*/ 1 w 307"/>
                <a:gd name="T7" fmla="*/ 0 h 82"/>
                <a:gd name="T8" fmla="*/ 1 w 30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2"/>
                <a:gd name="T17" fmla="*/ 307 w 3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2">
                  <a:moveTo>
                    <a:pt x="285" y="82"/>
                  </a:moveTo>
                  <a:lnTo>
                    <a:pt x="0" y="82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2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7" name="Freeform 283"/>
            <p:cNvSpPr>
              <a:spLocks/>
            </p:cNvSpPr>
            <p:nvPr/>
          </p:nvSpPr>
          <p:spPr bwMode="auto">
            <a:xfrm>
              <a:off x="3779" y="142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8" name="Freeform 284"/>
            <p:cNvSpPr>
              <a:spLocks/>
            </p:cNvSpPr>
            <p:nvPr/>
          </p:nvSpPr>
          <p:spPr bwMode="auto">
            <a:xfrm>
              <a:off x="3785" y="1402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9" name="Freeform 285"/>
            <p:cNvSpPr>
              <a:spLocks/>
            </p:cNvSpPr>
            <p:nvPr/>
          </p:nvSpPr>
          <p:spPr bwMode="auto">
            <a:xfrm>
              <a:off x="3790" y="138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0" name="Freeform 286"/>
            <p:cNvSpPr>
              <a:spLocks/>
            </p:cNvSpPr>
            <p:nvPr/>
          </p:nvSpPr>
          <p:spPr bwMode="auto">
            <a:xfrm>
              <a:off x="3796" y="1362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5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6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1" name="Freeform 287"/>
            <p:cNvSpPr>
              <a:spLocks/>
            </p:cNvSpPr>
            <p:nvPr/>
          </p:nvSpPr>
          <p:spPr bwMode="auto">
            <a:xfrm>
              <a:off x="3801" y="134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2" name="Freeform 288"/>
            <p:cNvSpPr>
              <a:spLocks/>
            </p:cNvSpPr>
            <p:nvPr/>
          </p:nvSpPr>
          <p:spPr bwMode="auto">
            <a:xfrm>
              <a:off x="3807" y="1322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B7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3" name="Freeform 289"/>
            <p:cNvSpPr>
              <a:spLocks/>
            </p:cNvSpPr>
            <p:nvPr/>
          </p:nvSpPr>
          <p:spPr bwMode="auto">
            <a:xfrm>
              <a:off x="3813" y="1301"/>
              <a:ext cx="153" cy="41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4" name="Freeform 290"/>
            <p:cNvSpPr>
              <a:spLocks/>
            </p:cNvSpPr>
            <p:nvPr/>
          </p:nvSpPr>
          <p:spPr bwMode="auto">
            <a:xfrm>
              <a:off x="3818" y="1281"/>
              <a:ext cx="153" cy="41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3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5" name="Freeform 291"/>
            <p:cNvSpPr>
              <a:spLocks/>
            </p:cNvSpPr>
            <p:nvPr/>
          </p:nvSpPr>
          <p:spPr bwMode="auto">
            <a:xfrm>
              <a:off x="3824" y="126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6" name="Freeform 292"/>
            <p:cNvSpPr>
              <a:spLocks/>
            </p:cNvSpPr>
            <p:nvPr/>
          </p:nvSpPr>
          <p:spPr bwMode="auto">
            <a:xfrm>
              <a:off x="3829" y="124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3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7" name="Freeform 293"/>
            <p:cNvSpPr>
              <a:spLocks/>
            </p:cNvSpPr>
            <p:nvPr/>
          </p:nvSpPr>
          <p:spPr bwMode="auto">
            <a:xfrm>
              <a:off x="3835" y="1221"/>
              <a:ext cx="152" cy="40"/>
            </a:xfrm>
            <a:custGeom>
              <a:avLst/>
              <a:gdLst>
                <a:gd name="T0" fmla="*/ 0 w 306"/>
                <a:gd name="T1" fmla="*/ 1 h 80"/>
                <a:gd name="T2" fmla="*/ 0 w 306"/>
                <a:gd name="T3" fmla="*/ 1 h 80"/>
                <a:gd name="T4" fmla="*/ 0 w 306"/>
                <a:gd name="T5" fmla="*/ 0 h 80"/>
                <a:gd name="T6" fmla="*/ 0 w 306"/>
                <a:gd name="T7" fmla="*/ 0 h 80"/>
                <a:gd name="T8" fmla="*/ 0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8B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8" name="Freeform 294"/>
            <p:cNvSpPr>
              <a:spLocks/>
            </p:cNvSpPr>
            <p:nvPr/>
          </p:nvSpPr>
          <p:spPr bwMode="auto">
            <a:xfrm>
              <a:off x="3840" y="120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9" name="Freeform 295"/>
            <p:cNvSpPr>
              <a:spLocks/>
            </p:cNvSpPr>
            <p:nvPr/>
          </p:nvSpPr>
          <p:spPr bwMode="auto">
            <a:xfrm>
              <a:off x="3846" y="1181"/>
              <a:ext cx="152" cy="40"/>
            </a:xfrm>
            <a:custGeom>
              <a:avLst/>
              <a:gdLst>
                <a:gd name="T0" fmla="*/ 0 w 305"/>
                <a:gd name="T1" fmla="*/ 1 h 80"/>
                <a:gd name="T2" fmla="*/ 0 w 305"/>
                <a:gd name="T3" fmla="*/ 1 h 80"/>
                <a:gd name="T4" fmla="*/ 0 w 305"/>
                <a:gd name="T5" fmla="*/ 0 h 80"/>
                <a:gd name="T6" fmla="*/ 0 w 305"/>
                <a:gd name="T7" fmla="*/ 0 h 80"/>
                <a:gd name="T8" fmla="*/ 0 w 30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0"/>
                <a:gd name="T17" fmla="*/ 305 w 30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8B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0" name="Freeform 296"/>
            <p:cNvSpPr>
              <a:spLocks/>
            </p:cNvSpPr>
            <p:nvPr/>
          </p:nvSpPr>
          <p:spPr bwMode="auto">
            <a:xfrm>
              <a:off x="3852" y="1161"/>
              <a:ext cx="152" cy="40"/>
            </a:xfrm>
            <a:custGeom>
              <a:avLst/>
              <a:gdLst>
                <a:gd name="T0" fmla="*/ 0 w 305"/>
                <a:gd name="T1" fmla="*/ 1 h 80"/>
                <a:gd name="T2" fmla="*/ 0 w 305"/>
                <a:gd name="T3" fmla="*/ 1 h 80"/>
                <a:gd name="T4" fmla="*/ 0 w 305"/>
                <a:gd name="T5" fmla="*/ 0 h 80"/>
                <a:gd name="T6" fmla="*/ 0 w 305"/>
                <a:gd name="T7" fmla="*/ 0 h 80"/>
                <a:gd name="T8" fmla="*/ 0 w 30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0"/>
                <a:gd name="T17" fmla="*/ 305 w 30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95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1" name="Freeform 297"/>
            <p:cNvSpPr>
              <a:spLocks/>
            </p:cNvSpPr>
            <p:nvPr/>
          </p:nvSpPr>
          <p:spPr bwMode="auto">
            <a:xfrm>
              <a:off x="3857" y="1141"/>
              <a:ext cx="152" cy="40"/>
            </a:xfrm>
            <a:custGeom>
              <a:avLst/>
              <a:gdLst>
                <a:gd name="T0" fmla="*/ 0 w 305"/>
                <a:gd name="T1" fmla="*/ 0 h 81"/>
                <a:gd name="T2" fmla="*/ 0 w 305"/>
                <a:gd name="T3" fmla="*/ 0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2" name="Freeform 298"/>
            <p:cNvSpPr>
              <a:spLocks/>
            </p:cNvSpPr>
            <p:nvPr/>
          </p:nvSpPr>
          <p:spPr bwMode="auto">
            <a:xfrm>
              <a:off x="3862" y="1121"/>
              <a:ext cx="153" cy="40"/>
            </a:xfrm>
            <a:custGeom>
              <a:avLst/>
              <a:gdLst>
                <a:gd name="T0" fmla="*/ 1 w 306"/>
                <a:gd name="T1" fmla="*/ 0 h 81"/>
                <a:gd name="T2" fmla="*/ 0 w 306"/>
                <a:gd name="T3" fmla="*/ 0 h 81"/>
                <a:gd name="T4" fmla="*/ 1 w 306"/>
                <a:gd name="T5" fmla="*/ 0 h 81"/>
                <a:gd name="T6" fmla="*/ 1 w 306"/>
                <a:gd name="T7" fmla="*/ 0 h 81"/>
                <a:gd name="T8" fmla="*/ 1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3" name="Freeform 299"/>
            <p:cNvSpPr>
              <a:spLocks/>
            </p:cNvSpPr>
            <p:nvPr/>
          </p:nvSpPr>
          <p:spPr bwMode="auto">
            <a:xfrm>
              <a:off x="3868" y="110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3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B6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4" name="Freeform 300"/>
            <p:cNvSpPr>
              <a:spLocks/>
            </p:cNvSpPr>
            <p:nvPr/>
          </p:nvSpPr>
          <p:spPr bwMode="auto">
            <a:xfrm>
              <a:off x="3873" y="1081"/>
              <a:ext cx="153" cy="40"/>
            </a:xfrm>
            <a:custGeom>
              <a:avLst/>
              <a:gdLst>
                <a:gd name="T0" fmla="*/ 1 w 306"/>
                <a:gd name="T1" fmla="*/ 0 h 81"/>
                <a:gd name="T2" fmla="*/ 0 w 306"/>
                <a:gd name="T3" fmla="*/ 0 h 81"/>
                <a:gd name="T4" fmla="*/ 1 w 306"/>
                <a:gd name="T5" fmla="*/ 0 h 81"/>
                <a:gd name="T6" fmla="*/ 1 w 306"/>
                <a:gd name="T7" fmla="*/ 0 h 81"/>
                <a:gd name="T8" fmla="*/ 1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4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1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5" name="Freeform 301"/>
            <p:cNvSpPr>
              <a:spLocks/>
            </p:cNvSpPr>
            <p:nvPr/>
          </p:nvSpPr>
          <p:spPr bwMode="auto">
            <a:xfrm>
              <a:off x="3879" y="1060"/>
              <a:ext cx="153" cy="41"/>
            </a:xfrm>
            <a:custGeom>
              <a:avLst/>
              <a:gdLst>
                <a:gd name="T0" fmla="*/ 1 w 304"/>
                <a:gd name="T1" fmla="*/ 1 h 81"/>
                <a:gd name="T2" fmla="*/ 0 w 304"/>
                <a:gd name="T3" fmla="*/ 1 h 81"/>
                <a:gd name="T4" fmla="*/ 1 w 304"/>
                <a:gd name="T5" fmla="*/ 0 h 81"/>
                <a:gd name="T6" fmla="*/ 1 w 304"/>
                <a:gd name="T7" fmla="*/ 0 h 81"/>
                <a:gd name="T8" fmla="*/ 1 w 304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6" name="Freeform 302"/>
            <p:cNvSpPr>
              <a:spLocks/>
            </p:cNvSpPr>
            <p:nvPr/>
          </p:nvSpPr>
          <p:spPr bwMode="auto">
            <a:xfrm>
              <a:off x="3885" y="1040"/>
              <a:ext cx="152" cy="41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7" name="Freeform 303"/>
            <p:cNvSpPr>
              <a:spLocks/>
            </p:cNvSpPr>
            <p:nvPr/>
          </p:nvSpPr>
          <p:spPr bwMode="auto">
            <a:xfrm>
              <a:off x="3890" y="1020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8" name="Freeform 304"/>
            <p:cNvSpPr>
              <a:spLocks/>
            </p:cNvSpPr>
            <p:nvPr/>
          </p:nvSpPr>
          <p:spPr bwMode="auto">
            <a:xfrm>
              <a:off x="3896" y="1000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9" name="Freeform 305"/>
            <p:cNvSpPr>
              <a:spLocks/>
            </p:cNvSpPr>
            <p:nvPr/>
          </p:nvSpPr>
          <p:spPr bwMode="auto">
            <a:xfrm>
              <a:off x="3901" y="980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0" name="Freeform 306"/>
            <p:cNvSpPr>
              <a:spLocks/>
            </p:cNvSpPr>
            <p:nvPr/>
          </p:nvSpPr>
          <p:spPr bwMode="auto">
            <a:xfrm>
              <a:off x="3907" y="960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1" name="Freeform 307"/>
            <p:cNvSpPr>
              <a:spLocks/>
            </p:cNvSpPr>
            <p:nvPr/>
          </p:nvSpPr>
          <p:spPr bwMode="auto">
            <a:xfrm>
              <a:off x="3913" y="940"/>
              <a:ext cx="151" cy="40"/>
            </a:xfrm>
            <a:custGeom>
              <a:avLst/>
              <a:gdLst>
                <a:gd name="T0" fmla="*/ 0 w 303"/>
                <a:gd name="T1" fmla="*/ 1 h 80"/>
                <a:gd name="T2" fmla="*/ 0 w 303"/>
                <a:gd name="T3" fmla="*/ 1 h 80"/>
                <a:gd name="T4" fmla="*/ 0 w 303"/>
                <a:gd name="T5" fmla="*/ 0 h 80"/>
                <a:gd name="T6" fmla="*/ 0 w 303"/>
                <a:gd name="T7" fmla="*/ 0 h 80"/>
                <a:gd name="T8" fmla="*/ 0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2" name="Freeform 308"/>
            <p:cNvSpPr>
              <a:spLocks/>
            </p:cNvSpPr>
            <p:nvPr/>
          </p:nvSpPr>
          <p:spPr bwMode="auto">
            <a:xfrm>
              <a:off x="3918" y="920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3" name="Freeform 309"/>
            <p:cNvSpPr>
              <a:spLocks/>
            </p:cNvSpPr>
            <p:nvPr/>
          </p:nvSpPr>
          <p:spPr bwMode="auto">
            <a:xfrm>
              <a:off x="3924" y="900"/>
              <a:ext cx="151" cy="40"/>
            </a:xfrm>
            <a:custGeom>
              <a:avLst/>
              <a:gdLst>
                <a:gd name="T0" fmla="*/ 0 w 304"/>
                <a:gd name="T1" fmla="*/ 0 h 81"/>
                <a:gd name="T2" fmla="*/ 0 w 304"/>
                <a:gd name="T3" fmla="*/ 0 h 81"/>
                <a:gd name="T4" fmla="*/ 0 w 304"/>
                <a:gd name="T5" fmla="*/ 0 h 81"/>
                <a:gd name="T6" fmla="*/ 0 w 304"/>
                <a:gd name="T7" fmla="*/ 0 h 81"/>
                <a:gd name="T8" fmla="*/ 0 w 30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2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4" name="Freeform 310"/>
            <p:cNvSpPr>
              <a:spLocks/>
            </p:cNvSpPr>
            <p:nvPr/>
          </p:nvSpPr>
          <p:spPr bwMode="auto">
            <a:xfrm>
              <a:off x="3929" y="880"/>
              <a:ext cx="152" cy="40"/>
            </a:xfrm>
            <a:custGeom>
              <a:avLst/>
              <a:gdLst>
                <a:gd name="T0" fmla="*/ 1 w 304"/>
                <a:gd name="T1" fmla="*/ 0 h 81"/>
                <a:gd name="T2" fmla="*/ 0 w 304"/>
                <a:gd name="T3" fmla="*/ 0 h 81"/>
                <a:gd name="T4" fmla="*/ 1 w 304"/>
                <a:gd name="T5" fmla="*/ 0 h 81"/>
                <a:gd name="T6" fmla="*/ 1 w 304"/>
                <a:gd name="T7" fmla="*/ 0 h 81"/>
                <a:gd name="T8" fmla="*/ 1 w 30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2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5" name="Freeform 311"/>
            <p:cNvSpPr>
              <a:spLocks/>
            </p:cNvSpPr>
            <p:nvPr/>
          </p:nvSpPr>
          <p:spPr bwMode="auto">
            <a:xfrm>
              <a:off x="3935" y="860"/>
              <a:ext cx="151" cy="40"/>
            </a:xfrm>
            <a:custGeom>
              <a:avLst/>
              <a:gdLst>
                <a:gd name="T0" fmla="*/ 0 w 304"/>
                <a:gd name="T1" fmla="*/ 1 h 80"/>
                <a:gd name="T2" fmla="*/ 0 w 304"/>
                <a:gd name="T3" fmla="*/ 1 h 80"/>
                <a:gd name="T4" fmla="*/ 0 w 304"/>
                <a:gd name="T5" fmla="*/ 0 h 80"/>
                <a:gd name="T6" fmla="*/ 0 w 304"/>
                <a:gd name="T7" fmla="*/ 0 h 80"/>
                <a:gd name="T8" fmla="*/ 0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6" name="Freeform 312"/>
            <p:cNvSpPr>
              <a:spLocks/>
            </p:cNvSpPr>
            <p:nvPr/>
          </p:nvSpPr>
          <p:spPr bwMode="auto">
            <a:xfrm>
              <a:off x="3940" y="840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7" name="Freeform 313"/>
            <p:cNvSpPr>
              <a:spLocks/>
            </p:cNvSpPr>
            <p:nvPr/>
          </p:nvSpPr>
          <p:spPr bwMode="auto">
            <a:xfrm>
              <a:off x="3946" y="820"/>
              <a:ext cx="151" cy="40"/>
            </a:xfrm>
            <a:custGeom>
              <a:avLst/>
              <a:gdLst>
                <a:gd name="T0" fmla="*/ 1 w 302"/>
                <a:gd name="T1" fmla="*/ 1 h 80"/>
                <a:gd name="T2" fmla="*/ 0 w 302"/>
                <a:gd name="T3" fmla="*/ 1 h 80"/>
                <a:gd name="T4" fmla="*/ 1 w 302"/>
                <a:gd name="T5" fmla="*/ 0 h 80"/>
                <a:gd name="T6" fmla="*/ 1 w 302"/>
                <a:gd name="T7" fmla="*/ 0 h 80"/>
                <a:gd name="T8" fmla="*/ 1 w 302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80"/>
                <a:gd name="T17" fmla="*/ 302 w 30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2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8" name="Freeform 314"/>
            <p:cNvSpPr>
              <a:spLocks/>
            </p:cNvSpPr>
            <p:nvPr/>
          </p:nvSpPr>
          <p:spPr bwMode="auto">
            <a:xfrm>
              <a:off x="3952" y="820"/>
              <a:ext cx="145" cy="20"/>
            </a:xfrm>
            <a:custGeom>
              <a:avLst/>
              <a:gdLst>
                <a:gd name="T0" fmla="*/ 0 w 291"/>
                <a:gd name="T1" fmla="*/ 1 h 40"/>
                <a:gd name="T2" fmla="*/ 0 w 291"/>
                <a:gd name="T3" fmla="*/ 1 h 40"/>
                <a:gd name="T4" fmla="*/ 0 w 291"/>
                <a:gd name="T5" fmla="*/ 0 h 40"/>
                <a:gd name="T6" fmla="*/ 0 w 291"/>
                <a:gd name="T7" fmla="*/ 0 h 40"/>
                <a:gd name="T8" fmla="*/ 0 w 291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40"/>
                <a:gd name="T17" fmla="*/ 291 w 29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40">
                  <a:moveTo>
                    <a:pt x="281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291" y="0"/>
                  </a:lnTo>
                  <a:lnTo>
                    <a:pt x="281" y="4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9" name="Rectangle 315"/>
            <p:cNvSpPr>
              <a:spLocks noChangeArrowheads="1"/>
            </p:cNvSpPr>
            <p:nvPr/>
          </p:nvSpPr>
          <p:spPr bwMode="auto">
            <a:xfrm>
              <a:off x="3957" y="820"/>
              <a:ext cx="140" cy="1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460" name="Freeform 316"/>
            <p:cNvSpPr>
              <a:spLocks noEditPoints="1"/>
            </p:cNvSpPr>
            <p:nvPr/>
          </p:nvSpPr>
          <p:spPr bwMode="auto">
            <a:xfrm>
              <a:off x="2205" y="811"/>
              <a:ext cx="153" cy="13"/>
            </a:xfrm>
            <a:custGeom>
              <a:avLst/>
              <a:gdLst>
                <a:gd name="T0" fmla="*/ 0 w 307"/>
                <a:gd name="T1" fmla="*/ 1 h 25"/>
                <a:gd name="T2" fmla="*/ 0 w 307"/>
                <a:gd name="T3" fmla="*/ 1 h 25"/>
                <a:gd name="T4" fmla="*/ 0 w 307"/>
                <a:gd name="T5" fmla="*/ 1 h 25"/>
                <a:gd name="T6" fmla="*/ 0 w 307"/>
                <a:gd name="T7" fmla="*/ 1 h 25"/>
                <a:gd name="T8" fmla="*/ 0 w 307"/>
                <a:gd name="T9" fmla="*/ 1 h 25"/>
                <a:gd name="T10" fmla="*/ 0 w 307"/>
                <a:gd name="T11" fmla="*/ 1 h 25"/>
                <a:gd name="T12" fmla="*/ 0 w 307"/>
                <a:gd name="T13" fmla="*/ 1 h 25"/>
                <a:gd name="T14" fmla="*/ 0 w 307"/>
                <a:gd name="T15" fmla="*/ 1 h 25"/>
                <a:gd name="T16" fmla="*/ 0 w 307"/>
                <a:gd name="T17" fmla="*/ 0 h 25"/>
                <a:gd name="T18" fmla="*/ 0 w 307"/>
                <a:gd name="T19" fmla="*/ 1 h 25"/>
                <a:gd name="T20" fmla="*/ 0 w 307"/>
                <a:gd name="T21" fmla="*/ 0 h 25"/>
                <a:gd name="T22" fmla="*/ 0 w 307"/>
                <a:gd name="T23" fmla="*/ 0 h 25"/>
                <a:gd name="T24" fmla="*/ 0 w 307"/>
                <a:gd name="T25" fmla="*/ 1 h 25"/>
                <a:gd name="T26" fmla="*/ 0 w 307"/>
                <a:gd name="T27" fmla="*/ 1 h 25"/>
                <a:gd name="T28" fmla="*/ 0 w 307"/>
                <a:gd name="T29" fmla="*/ 0 h 25"/>
                <a:gd name="T30" fmla="*/ 0 w 307"/>
                <a:gd name="T31" fmla="*/ 0 h 25"/>
                <a:gd name="T32" fmla="*/ 0 w 307"/>
                <a:gd name="T33" fmla="*/ 1 h 25"/>
                <a:gd name="T34" fmla="*/ 0 w 307"/>
                <a:gd name="T35" fmla="*/ 1 h 25"/>
                <a:gd name="T36" fmla="*/ 0 w 307"/>
                <a:gd name="T37" fmla="*/ 1 h 25"/>
                <a:gd name="T38" fmla="*/ 0 w 307"/>
                <a:gd name="T39" fmla="*/ 1 h 25"/>
                <a:gd name="T40" fmla="*/ 0 w 307"/>
                <a:gd name="T41" fmla="*/ 1 h 25"/>
                <a:gd name="T42" fmla="*/ 0 w 307"/>
                <a:gd name="T43" fmla="*/ 1 h 25"/>
                <a:gd name="T44" fmla="*/ 0 w 307"/>
                <a:gd name="T45" fmla="*/ 1 h 25"/>
                <a:gd name="T46" fmla="*/ 0 w 307"/>
                <a:gd name="T47" fmla="*/ 1 h 25"/>
                <a:gd name="T48" fmla="*/ 0 w 307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25"/>
                <a:gd name="T77" fmla="*/ 307 w 30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25">
                  <a:moveTo>
                    <a:pt x="14" y="25"/>
                  </a:moveTo>
                  <a:lnTo>
                    <a:pt x="9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4" y="25"/>
                  </a:lnTo>
                  <a:close/>
                  <a:moveTo>
                    <a:pt x="14" y="0"/>
                  </a:moveTo>
                  <a:lnTo>
                    <a:pt x="294" y="0"/>
                  </a:lnTo>
                  <a:lnTo>
                    <a:pt x="294" y="25"/>
                  </a:lnTo>
                  <a:lnTo>
                    <a:pt x="14" y="25"/>
                  </a:lnTo>
                  <a:lnTo>
                    <a:pt x="14" y="0"/>
                  </a:lnTo>
                  <a:close/>
                  <a:moveTo>
                    <a:pt x="294" y="0"/>
                  </a:moveTo>
                  <a:lnTo>
                    <a:pt x="299" y="1"/>
                  </a:lnTo>
                  <a:lnTo>
                    <a:pt x="304" y="4"/>
                  </a:lnTo>
                  <a:lnTo>
                    <a:pt x="306" y="7"/>
                  </a:lnTo>
                  <a:lnTo>
                    <a:pt x="307" y="12"/>
                  </a:lnTo>
                  <a:lnTo>
                    <a:pt x="306" y="18"/>
                  </a:lnTo>
                  <a:lnTo>
                    <a:pt x="304" y="22"/>
                  </a:lnTo>
                  <a:lnTo>
                    <a:pt x="299" y="24"/>
                  </a:lnTo>
                  <a:lnTo>
                    <a:pt x="294" y="2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1" name="Freeform 317"/>
            <p:cNvSpPr>
              <a:spLocks noEditPoints="1"/>
            </p:cNvSpPr>
            <p:nvPr/>
          </p:nvSpPr>
          <p:spPr bwMode="auto">
            <a:xfrm>
              <a:off x="2069" y="810"/>
              <a:ext cx="290" cy="1018"/>
            </a:xfrm>
            <a:custGeom>
              <a:avLst/>
              <a:gdLst>
                <a:gd name="T0" fmla="*/ 1 w 579"/>
                <a:gd name="T1" fmla="*/ 1 h 2035"/>
                <a:gd name="T2" fmla="*/ 1 w 579"/>
                <a:gd name="T3" fmla="*/ 1 h 2035"/>
                <a:gd name="T4" fmla="*/ 1 w 579"/>
                <a:gd name="T5" fmla="*/ 1 h 2035"/>
                <a:gd name="T6" fmla="*/ 1 w 579"/>
                <a:gd name="T7" fmla="*/ 0 h 2035"/>
                <a:gd name="T8" fmla="*/ 1 w 579"/>
                <a:gd name="T9" fmla="*/ 0 h 2035"/>
                <a:gd name="T10" fmla="*/ 1 w 579"/>
                <a:gd name="T11" fmla="*/ 1 h 2035"/>
                <a:gd name="T12" fmla="*/ 1 w 579"/>
                <a:gd name="T13" fmla="*/ 1 h 2035"/>
                <a:gd name="T14" fmla="*/ 1 w 579"/>
                <a:gd name="T15" fmla="*/ 1 h 2035"/>
                <a:gd name="T16" fmla="*/ 1 w 579"/>
                <a:gd name="T17" fmla="*/ 1 h 2035"/>
                <a:gd name="T18" fmla="*/ 1 w 579"/>
                <a:gd name="T19" fmla="*/ 1 h 2035"/>
                <a:gd name="T20" fmla="*/ 1 w 579"/>
                <a:gd name="T21" fmla="*/ 1 h 2035"/>
                <a:gd name="T22" fmla="*/ 1 w 579"/>
                <a:gd name="T23" fmla="*/ 1 h 2035"/>
                <a:gd name="T24" fmla="*/ 1 w 579"/>
                <a:gd name="T25" fmla="*/ 1 h 2035"/>
                <a:gd name="T26" fmla="*/ 1 w 579"/>
                <a:gd name="T27" fmla="*/ 1 h 2035"/>
                <a:gd name="T28" fmla="*/ 1 w 579"/>
                <a:gd name="T29" fmla="*/ 1 h 2035"/>
                <a:gd name="T30" fmla="*/ 1 w 579"/>
                <a:gd name="T31" fmla="*/ 1 h 2035"/>
                <a:gd name="T32" fmla="*/ 1 w 579"/>
                <a:gd name="T33" fmla="*/ 1 h 2035"/>
                <a:gd name="T34" fmla="*/ 1 w 579"/>
                <a:gd name="T35" fmla="*/ 1 h 2035"/>
                <a:gd name="T36" fmla="*/ 1 w 579"/>
                <a:gd name="T37" fmla="*/ 1 h 2035"/>
                <a:gd name="T38" fmla="*/ 1 w 579"/>
                <a:gd name="T39" fmla="*/ 1 h 2035"/>
                <a:gd name="T40" fmla="*/ 1 w 579"/>
                <a:gd name="T41" fmla="*/ 1 h 2035"/>
                <a:gd name="T42" fmla="*/ 1 w 579"/>
                <a:gd name="T43" fmla="*/ 1 h 2035"/>
                <a:gd name="T44" fmla="*/ 0 w 579"/>
                <a:gd name="T45" fmla="*/ 1 h 2035"/>
                <a:gd name="T46" fmla="*/ 1 w 579"/>
                <a:gd name="T47" fmla="*/ 1 h 2035"/>
                <a:gd name="T48" fmla="*/ 1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1" y="11"/>
                  </a:moveTo>
                  <a:lnTo>
                    <a:pt x="553" y="6"/>
                  </a:lnTo>
                  <a:lnTo>
                    <a:pt x="557" y="2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4" y="2"/>
                  </a:lnTo>
                  <a:lnTo>
                    <a:pt x="577" y="6"/>
                  </a:lnTo>
                  <a:lnTo>
                    <a:pt x="579" y="11"/>
                  </a:lnTo>
                  <a:lnTo>
                    <a:pt x="579" y="17"/>
                  </a:lnTo>
                  <a:lnTo>
                    <a:pt x="551" y="11"/>
                  </a:lnTo>
                  <a:close/>
                  <a:moveTo>
                    <a:pt x="579" y="17"/>
                  </a:moveTo>
                  <a:lnTo>
                    <a:pt x="29" y="2024"/>
                  </a:lnTo>
                  <a:lnTo>
                    <a:pt x="1" y="2018"/>
                  </a:lnTo>
                  <a:lnTo>
                    <a:pt x="551" y="11"/>
                  </a:lnTo>
                  <a:lnTo>
                    <a:pt x="579" y="17"/>
                  </a:lnTo>
                  <a:close/>
                  <a:moveTo>
                    <a:pt x="29" y="2024"/>
                  </a:moveTo>
                  <a:lnTo>
                    <a:pt x="27" y="2028"/>
                  </a:lnTo>
                  <a:lnTo>
                    <a:pt x="22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1" y="2018"/>
                  </a:lnTo>
                  <a:lnTo>
                    <a:pt x="29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2" name="Freeform 318"/>
            <p:cNvSpPr>
              <a:spLocks noEditPoints="1"/>
            </p:cNvSpPr>
            <p:nvPr/>
          </p:nvSpPr>
          <p:spPr bwMode="auto">
            <a:xfrm>
              <a:off x="1927" y="1814"/>
              <a:ext cx="156" cy="13"/>
            </a:xfrm>
            <a:custGeom>
              <a:avLst/>
              <a:gdLst>
                <a:gd name="T0" fmla="*/ 0 w 313"/>
                <a:gd name="T1" fmla="*/ 0 h 25"/>
                <a:gd name="T2" fmla="*/ 0 w 313"/>
                <a:gd name="T3" fmla="*/ 1 h 25"/>
                <a:gd name="T4" fmla="*/ 0 w 313"/>
                <a:gd name="T5" fmla="*/ 1 h 25"/>
                <a:gd name="T6" fmla="*/ 0 w 313"/>
                <a:gd name="T7" fmla="*/ 1 h 25"/>
                <a:gd name="T8" fmla="*/ 0 w 313"/>
                <a:gd name="T9" fmla="*/ 1 h 25"/>
                <a:gd name="T10" fmla="*/ 0 w 313"/>
                <a:gd name="T11" fmla="*/ 1 h 25"/>
                <a:gd name="T12" fmla="*/ 0 w 313"/>
                <a:gd name="T13" fmla="*/ 1 h 25"/>
                <a:gd name="T14" fmla="*/ 0 w 313"/>
                <a:gd name="T15" fmla="*/ 1 h 25"/>
                <a:gd name="T16" fmla="*/ 0 w 313"/>
                <a:gd name="T17" fmla="*/ 1 h 25"/>
                <a:gd name="T18" fmla="*/ 0 w 313"/>
                <a:gd name="T19" fmla="*/ 0 h 25"/>
                <a:gd name="T20" fmla="*/ 0 w 313"/>
                <a:gd name="T21" fmla="*/ 1 h 25"/>
                <a:gd name="T22" fmla="*/ 0 w 313"/>
                <a:gd name="T23" fmla="*/ 1 h 25"/>
                <a:gd name="T24" fmla="*/ 0 w 313"/>
                <a:gd name="T25" fmla="*/ 0 h 25"/>
                <a:gd name="T26" fmla="*/ 0 w 313"/>
                <a:gd name="T27" fmla="*/ 0 h 25"/>
                <a:gd name="T28" fmla="*/ 0 w 313"/>
                <a:gd name="T29" fmla="*/ 1 h 25"/>
                <a:gd name="T30" fmla="*/ 0 w 313"/>
                <a:gd name="T31" fmla="*/ 1 h 25"/>
                <a:gd name="T32" fmla="*/ 0 w 313"/>
                <a:gd name="T33" fmla="*/ 1 h 25"/>
                <a:gd name="T34" fmla="*/ 0 w 313"/>
                <a:gd name="T35" fmla="*/ 1 h 25"/>
                <a:gd name="T36" fmla="*/ 0 w 313"/>
                <a:gd name="T37" fmla="*/ 1 h 25"/>
                <a:gd name="T38" fmla="*/ 0 w 313"/>
                <a:gd name="T39" fmla="*/ 1 h 25"/>
                <a:gd name="T40" fmla="*/ 0 w 313"/>
                <a:gd name="T41" fmla="*/ 1 h 25"/>
                <a:gd name="T42" fmla="*/ 0 w 313"/>
                <a:gd name="T43" fmla="*/ 1 h 25"/>
                <a:gd name="T44" fmla="*/ 0 w 313"/>
                <a:gd name="T45" fmla="*/ 1 h 25"/>
                <a:gd name="T46" fmla="*/ 0 w 313"/>
                <a:gd name="T47" fmla="*/ 0 h 25"/>
                <a:gd name="T48" fmla="*/ 0 w 313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3"/>
                <a:gd name="T76" fmla="*/ 0 h 25"/>
                <a:gd name="T77" fmla="*/ 313 w 313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3" h="25">
                  <a:moveTo>
                    <a:pt x="300" y="0"/>
                  </a:moveTo>
                  <a:lnTo>
                    <a:pt x="304" y="1"/>
                  </a:lnTo>
                  <a:lnTo>
                    <a:pt x="308" y="3"/>
                  </a:lnTo>
                  <a:lnTo>
                    <a:pt x="312" y="7"/>
                  </a:lnTo>
                  <a:lnTo>
                    <a:pt x="313" y="12"/>
                  </a:lnTo>
                  <a:lnTo>
                    <a:pt x="312" y="17"/>
                  </a:lnTo>
                  <a:lnTo>
                    <a:pt x="308" y="22"/>
                  </a:lnTo>
                  <a:lnTo>
                    <a:pt x="304" y="24"/>
                  </a:lnTo>
                  <a:lnTo>
                    <a:pt x="300" y="25"/>
                  </a:lnTo>
                  <a:lnTo>
                    <a:pt x="300" y="0"/>
                  </a:lnTo>
                  <a:close/>
                  <a:moveTo>
                    <a:pt x="300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00" y="0"/>
                  </a:lnTo>
                  <a:lnTo>
                    <a:pt x="300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3" name="Freeform 319"/>
            <p:cNvSpPr>
              <a:spLocks noEditPoints="1"/>
            </p:cNvSpPr>
            <p:nvPr/>
          </p:nvSpPr>
          <p:spPr bwMode="auto">
            <a:xfrm>
              <a:off x="1927" y="810"/>
              <a:ext cx="292" cy="1015"/>
            </a:xfrm>
            <a:custGeom>
              <a:avLst/>
              <a:gdLst>
                <a:gd name="T0" fmla="*/ 1 w 583"/>
                <a:gd name="T1" fmla="*/ 1 h 2030"/>
                <a:gd name="T2" fmla="*/ 1 w 583"/>
                <a:gd name="T3" fmla="*/ 1 h 2030"/>
                <a:gd name="T4" fmla="*/ 1 w 583"/>
                <a:gd name="T5" fmla="*/ 1 h 2030"/>
                <a:gd name="T6" fmla="*/ 1 w 583"/>
                <a:gd name="T7" fmla="*/ 1 h 2030"/>
                <a:gd name="T8" fmla="*/ 1 w 583"/>
                <a:gd name="T9" fmla="*/ 1 h 2030"/>
                <a:gd name="T10" fmla="*/ 1 w 583"/>
                <a:gd name="T11" fmla="*/ 1 h 2030"/>
                <a:gd name="T12" fmla="*/ 1 w 583"/>
                <a:gd name="T13" fmla="*/ 1 h 2030"/>
                <a:gd name="T14" fmla="*/ 0 w 583"/>
                <a:gd name="T15" fmla="*/ 1 h 2030"/>
                <a:gd name="T16" fmla="*/ 0 w 583"/>
                <a:gd name="T17" fmla="*/ 1 h 2030"/>
                <a:gd name="T18" fmla="*/ 1 w 583"/>
                <a:gd name="T19" fmla="*/ 1 h 2030"/>
                <a:gd name="T20" fmla="*/ 0 w 583"/>
                <a:gd name="T21" fmla="*/ 1 h 2030"/>
                <a:gd name="T22" fmla="*/ 1 w 583"/>
                <a:gd name="T23" fmla="*/ 1 h 2030"/>
                <a:gd name="T24" fmla="*/ 1 w 583"/>
                <a:gd name="T25" fmla="*/ 1 h 2030"/>
                <a:gd name="T26" fmla="*/ 1 w 583"/>
                <a:gd name="T27" fmla="*/ 1 h 2030"/>
                <a:gd name="T28" fmla="*/ 0 w 583"/>
                <a:gd name="T29" fmla="*/ 1 h 2030"/>
                <a:gd name="T30" fmla="*/ 1 w 583"/>
                <a:gd name="T31" fmla="*/ 1 h 2030"/>
                <a:gd name="T32" fmla="*/ 1 w 583"/>
                <a:gd name="T33" fmla="*/ 1 h 2030"/>
                <a:gd name="T34" fmla="*/ 1 w 583"/>
                <a:gd name="T35" fmla="*/ 1 h 2030"/>
                <a:gd name="T36" fmla="*/ 1 w 583"/>
                <a:gd name="T37" fmla="*/ 0 h 2030"/>
                <a:gd name="T38" fmla="*/ 1 w 583"/>
                <a:gd name="T39" fmla="*/ 0 h 2030"/>
                <a:gd name="T40" fmla="*/ 1 w 583"/>
                <a:gd name="T41" fmla="*/ 1 h 2030"/>
                <a:gd name="T42" fmla="*/ 1 w 583"/>
                <a:gd name="T43" fmla="*/ 1 h 2030"/>
                <a:gd name="T44" fmla="*/ 1 w 583"/>
                <a:gd name="T45" fmla="*/ 1 h 2030"/>
                <a:gd name="T46" fmla="*/ 1 w 583"/>
                <a:gd name="T47" fmla="*/ 1 h 2030"/>
                <a:gd name="T48" fmla="*/ 1 w 583"/>
                <a:gd name="T49" fmla="*/ 1 h 20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3"/>
                <a:gd name="T76" fmla="*/ 0 h 2030"/>
                <a:gd name="T77" fmla="*/ 583 w 583"/>
                <a:gd name="T78" fmla="*/ 2030 h 20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3" h="2030">
                  <a:moveTo>
                    <a:pt x="28" y="2019"/>
                  </a:moveTo>
                  <a:lnTo>
                    <a:pt x="25" y="2024"/>
                  </a:lnTo>
                  <a:lnTo>
                    <a:pt x="21" y="2027"/>
                  </a:lnTo>
                  <a:lnTo>
                    <a:pt x="16" y="2030"/>
                  </a:lnTo>
                  <a:lnTo>
                    <a:pt x="10" y="2028"/>
                  </a:lnTo>
                  <a:lnTo>
                    <a:pt x="5" y="2027"/>
                  </a:lnTo>
                  <a:lnTo>
                    <a:pt x="1" y="2022"/>
                  </a:lnTo>
                  <a:lnTo>
                    <a:pt x="0" y="2018"/>
                  </a:lnTo>
                  <a:lnTo>
                    <a:pt x="0" y="2013"/>
                  </a:lnTo>
                  <a:lnTo>
                    <a:pt x="28" y="2019"/>
                  </a:lnTo>
                  <a:close/>
                  <a:moveTo>
                    <a:pt x="0" y="2013"/>
                  </a:moveTo>
                  <a:lnTo>
                    <a:pt x="554" y="11"/>
                  </a:lnTo>
                  <a:lnTo>
                    <a:pt x="582" y="17"/>
                  </a:lnTo>
                  <a:lnTo>
                    <a:pt x="28" y="2019"/>
                  </a:lnTo>
                  <a:lnTo>
                    <a:pt x="0" y="2013"/>
                  </a:lnTo>
                  <a:close/>
                  <a:moveTo>
                    <a:pt x="554" y="11"/>
                  </a:moveTo>
                  <a:lnTo>
                    <a:pt x="557" y="6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7" y="2"/>
                  </a:lnTo>
                  <a:lnTo>
                    <a:pt x="581" y="6"/>
                  </a:lnTo>
                  <a:lnTo>
                    <a:pt x="583" y="11"/>
                  </a:lnTo>
                  <a:lnTo>
                    <a:pt x="582" y="17"/>
                  </a:lnTo>
                  <a:lnTo>
                    <a:pt x="554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4" name="Freeform 320"/>
            <p:cNvSpPr>
              <a:spLocks noEditPoints="1"/>
            </p:cNvSpPr>
            <p:nvPr/>
          </p:nvSpPr>
          <p:spPr bwMode="auto">
            <a:xfrm>
              <a:off x="2344" y="810"/>
              <a:ext cx="58" cy="138"/>
            </a:xfrm>
            <a:custGeom>
              <a:avLst/>
              <a:gdLst>
                <a:gd name="T0" fmla="*/ 1 w 115"/>
                <a:gd name="T1" fmla="*/ 1 h 274"/>
                <a:gd name="T2" fmla="*/ 0 w 115"/>
                <a:gd name="T3" fmla="*/ 1 h 274"/>
                <a:gd name="T4" fmla="*/ 1 w 115"/>
                <a:gd name="T5" fmla="*/ 1 h 274"/>
                <a:gd name="T6" fmla="*/ 1 w 115"/>
                <a:gd name="T7" fmla="*/ 1 h 274"/>
                <a:gd name="T8" fmla="*/ 1 w 115"/>
                <a:gd name="T9" fmla="*/ 0 h 274"/>
                <a:gd name="T10" fmla="*/ 1 w 115"/>
                <a:gd name="T11" fmla="*/ 0 h 274"/>
                <a:gd name="T12" fmla="*/ 1 w 115"/>
                <a:gd name="T13" fmla="*/ 1 h 274"/>
                <a:gd name="T14" fmla="*/ 1 w 115"/>
                <a:gd name="T15" fmla="*/ 1 h 274"/>
                <a:gd name="T16" fmla="*/ 1 w 115"/>
                <a:gd name="T17" fmla="*/ 1 h 274"/>
                <a:gd name="T18" fmla="*/ 1 w 115"/>
                <a:gd name="T19" fmla="*/ 1 h 274"/>
                <a:gd name="T20" fmla="*/ 1 w 115"/>
                <a:gd name="T21" fmla="*/ 1 h 274"/>
                <a:gd name="T22" fmla="*/ 1 w 115"/>
                <a:gd name="T23" fmla="*/ 1 h 274"/>
                <a:gd name="T24" fmla="*/ 1 w 115"/>
                <a:gd name="T25" fmla="*/ 1 h 274"/>
                <a:gd name="T26" fmla="*/ 1 w 115"/>
                <a:gd name="T27" fmla="*/ 1 h 274"/>
                <a:gd name="T28" fmla="*/ 1 w 115"/>
                <a:gd name="T29" fmla="*/ 1 h 274"/>
                <a:gd name="T30" fmla="*/ 1 w 115"/>
                <a:gd name="T31" fmla="*/ 1 h 274"/>
                <a:gd name="T32" fmla="*/ 1 w 115"/>
                <a:gd name="T33" fmla="*/ 1 h 274"/>
                <a:gd name="T34" fmla="*/ 1 w 115"/>
                <a:gd name="T35" fmla="*/ 1 h 274"/>
                <a:gd name="T36" fmla="*/ 1 w 115"/>
                <a:gd name="T37" fmla="*/ 1 h 274"/>
                <a:gd name="T38" fmla="*/ 1 w 115"/>
                <a:gd name="T39" fmla="*/ 1 h 274"/>
                <a:gd name="T40" fmla="*/ 1 w 115"/>
                <a:gd name="T41" fmla="*/ 1 h 274"/>
                <a:gd name="T42" fmla="*/ 1 w 115"/>
                <a:gd name="T43" fmla="*/ 1 h 274"/>
                <a:gd name="T44" fmla="*/ 1 w 115"/>
                <a:gd name="T45" fmla="*/ 1 h 274"/>
                <a:gd name="T46" fmla="*/ 1 w 115"/>
                <a:gd name="T47" fmla="*/ 1 h 274"/>
                <a:gd name="T48" fmla="*/ 1 w 115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274"/>
                <a:gd name="T77" fmla="*/ 115 w 115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274">
                  <a:moveTo>
                    <a:pt x="1" y="17"/>
                  </a:move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1" y="17"/>
                  </a:lnTo>
                  <a:close/>
                  <a:moveTo>
                    <a:pt x="29" y="9"/>
                  </a:moveTo>
                  <a:lnTo>
                    <a:pt x="114" y="257"/>
                  </a:lnTo>
                  <a:lnTo>
                    <a:pt x="86" y="264"/>
                  </a:lnTo>
                  <a:lnTo>
                    <a:pt x="1" y="17"/>
                  </a:lnTo>
                  <a:lnTo>
                    <a:pt x="29" y="9"/>
                  </a:lnTo>
                  <a:close/>
                  <a:moveTo>
                    <a:pt x="114" y="257"/>
                  </a:moveTo>
                  <a:lnTo>
                    <a:pt x="115" y="262"/>
                  </a:lnTo>
                  <a:lnTo>
                    <a:pt x="114" y="267"/>
                  </a:lnTo>
                  <a:lnTo>
                    <a:pt x="110" y="272"/>
                  </a:lnTo>
                  <a:lnTo>
                    <a:pt x="105" y="274"/>
                  </a:lnTo>
                  <a:lnTo>
                    <a:pt x="99" y="274"/>
                  </a:lnTo>
                  <a:lnTo>
                    <a:pt x="93" y="273"/>
                  </a:lnTo>
                  <a:lnTo>
                    <a:pt x="89" y="269"/>
                  </a:lnTo>
                  <a:lnTo>
                    <a:pt x="86" y="264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5" name="Freeform 321"/>
            <p:cNvSpPr>
              <a:spLocks noEditPoints="1"/>
            </p:cNvSpPr>
            <p:nvPr/>
          </p:nvSpPr>
          <p:spPr bwMode="auto">
            <a:xfrm>
              <a:off x="2073" y="934"/>
              <a:ext cx="329" cy="894"/>
            </a:xfrm>
            <a:custGeom>
              <a:avLst/>
              <a:gdLst>
                <a:gd name="T0" fmla="*/ 0 w 659"/>
                <a:gd name="T1" fmla="*/ 0 h 1789"/>
                <a:gd name="T2" fmla="*/ 0 w 659"/>
                <a:gd name="T3" fmla="*/ 0 h 1789"/>
                <a:gd name="T4" fmla="*/ 0 w 659"/>
                <a:gd name="T5" fmla="*/ 0 h 1789"/>
                <a:gd name="T6" fmla="*/ 0 w 659"/>
                <a:gd name="T7" fmla="*/ 0 h 1789"/>
                <a:gd name="T8" fmla="*/ 0 w 659"/>
                <a:gd name="T9" fmla="*/ 0 h 1789"/>
                <a:gd name="T10" fmla="*/ 0 w 659"/>
                <a:gd name="T11" fmla="*/ 0 h 1789"/>
                <a:gd name="T12" fmla="*/ 0 w 659"/>
                <a:gd name="T13" fmla="*/ 0 h 1789"/>
                <a:gd name="T14" fmla="*/ 0 w 659"/>
                <a:gd name="T15" fmla="*/ 0 h 1789"/>
                <a:gd name="T16" fmla="*/ 0 w 659"/>
                <a:gd name="T17" fmla="*/ 0 h 1789"/>
                <a:gd name="T18" fmla="*/ 0 w 659"/>
                <a:gd name="T19" fmla="*/ 0 h 1789"/>
                <a:gd name="T20" fmla="*/ 0 w 659"/>
                <a:gd name="T21" fmla="*/ 0 h 1789"/>
                <a:gd name="T22" fmla="*/ 0 w 659"/>
                <a:gd name="T23" fmla="*/ 0 h 1789"/>
                <a:gd name="T24" fmla="*/ 0 w 659"/>
                <a:gd name="T25" fmla="*/ 0 h 1789"/>
                <a:gd name="T26" fmla="*/ 0 w 659"/>
                <a:gd name="T27" fmla="*/ 0 h 1789"/>
                <a:gd name="T28" fmla="*/ 0 w 659"/>
                <a:gd name="T29" fmla="*/ 0 h 1789"/>
                <a:gd name="T30" fmla="*/ 0 w 659"/>
                <a:gd name="T31" fmla="*/ 0 h 1789"/>
                <a:gd name="T32" fmla="*/ 0 w 659"/>
                <a:gd name="T33" fmla="*/ 0 h 1789"/>
                <a:gd name="T34" fmla="*/ 0 w 659"/>
                <a:gd name="T35" fmla="*/ 0 h 1789"/>
                <a:gd name="T36" fmla="*/ 0 w 659"/>
                <a:gd name="T37" fmla="*/ 0 h 1789"/>
                <a:gd name="T38" fmla="*/ 0 w 659"/>
                <a:gd name="T39" fmla="*/ 0 h 1789"/>
                <a:gd name="T40" fmla="*/ 0 w 659"/>
                <a:gd name="T41" fmla="*/ 0 h 1789"/>
                <a:gd name="T42" fmla="*/ 0 w 659"/>
                <a:gd name="T43" fmla="*/ 0 h 1789"/>
                <a:gd name="T44" fmla="*/ 0 w 659"/>
                <a:gd name="T45" fmla="*/ 0 h 1789"/>
                <a:gd name="T46" fmla="*/ 0 w 659"/>
                <a:gd name="T47" fmla="*/ 0 h 1789"/>
                <a:gd name="T48" fmla="*/ 0 w 659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9"/>
                <a:gd name="T76" fmla="*/ 0 h 1789"/>
                <a:gd name="T77" fmla="*/ 659 w 659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9" h="1789">
                  <a:moveTo>
                    <a:pt x="630" y="11"/>
                  </a:moveTo>
                  <a:lnTo>
                    <a:pt x="633" y="6"/>
                  </a:lnTo>
                  <a:lnTo>
                    <a:pt x="638" y="3"/>
                  </a:lnTo>
                  <a:lnTo>
                    <a:pt x="643" y="0"/>
                  </a:lnTo>
                  <a:lnTo>
                    <a:pt x="649" y="1"/>
                  </a:lnTo>
                  <a:lnTo>
                    <a:pt x="654" y="4"/>
                  </a:lnTo>
                  <a:lnTo>
                    <a:pt x="658" y="8"/>
                  </a:lnTo>
                  <a:lnTo>
                    <a:pt x="659" y="12"/>
                  </a:lnTo>
                  <a:lnTo>
                    <a:pt x="658" y="18"/>
                  </a:lnTo>
                  <a:lnTo>
                    <a:pt x="630" y="11"/>
                  </a:lnTo>
                  <a:close/>
                  <a:moveTo>
                    <a:pt x="658" y="18"/>
                  </a:moveTo>
                  <a:lnTo>
                    <a:pt x="28" y="1778"/>
                  </a:lnTo>
                  <a:lnTo>
                    <a:pt x="1" y="1770"/>
                  </a:lnTo>
                  <a:lnTo>
                    <a:pt x="630" y="11"/>
                  </a:lnTo>
                  <a:lnTo>
                    <a:pt x="658" y="18"/>
                  </a:lnTo>
                  <a:close/>
                  <a:moveTo>
                    <a:pt x="28" y="1778"/>
                  </a:moveTo>
                  <a:lnTo>
                    <a:pt x="26" y="1782"/>
                  </a:lnTo>
                  <a:lnTo>
                    <a:pt x="21" y="1786"/>
                  </a:lnTo>
                  <a:lnTo>
                    <a:pt x="16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1" y="1781"/>
                  </a:lnTo>
                  <a:lnTo>
                    <a:pt x="0" y="1776"/>
                  </a:lnTo>
                  <a:lnTo>
                    <a:pt x="1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6" name="Freeform 322"/>
            <p:cNvSpPr>
              <a:spLocks noEditPoints="1"/>
            </p:cNvSpPr>
            <p:nvPr/>
          </p:nvSpPr>
          <p:spPr bwMode="auto">
            <a:xfrm>
              <a:off x="1634" y="811"/>
              <a:ext cx="153" cy="13"/>
            </a:xfrm>
            <a:custGeom>
              <a:avLst/>
              <a:gdLst>
                <a:gd name="T0" fmla="*/ 1 w 306"/>
                <a:gd name="T1" fmla="*/ 1 h 25"/>
                <a:gd name="T2" fmla="*/ 1 w 306"/>
                <a:gd name="T3" fmla="*/ 1 h 25"/>
                <a:gd name="T4" fmla="*/ 1 w 306"/>
                <a:gd name="T5" fmla="*/ 1 h 25"/>
                <a:gd name="T6" fmla="*/ 0 w 306"/>
                <a:gd name="T7" fmla="*/ 1 h 25"/>
                <a:gd name="T8" fmla="*/ 0 w 306"/>
                <a:gd name="T9" fmla="*/ 1 h 25"/>
                <a:gd name="T10" fmla="*/ 0 w 306"/>
                <a:gd name="T11" fmla="*/ 1 h 25"/>
                <a:gd name="T12" fmla="*/ 1 w 306"/>
                <a:gd name="T13" fmla="*/ 1 h 25"/>
                <a:gd name="T14" fmla="*/ 1 w 306"/>
                <a:gd name="T15" fmla="*/ 1 h 25"/>
                <a:gd name="T16" fmla="*/ 1 w 306"/>
                <a:gd name="T17" fmla="*/ 0 h 25"/>
                <a:gd name="T18" fmla="*/ 1 w 306"/>
                <a:gd name="T19" fmla="*/ 1 h 25"/>
                <a:gd name="T20" fmla="*/ 1 w 306"/>
                <a:gd name="T21" fmla="*/ 0 h 25"/>
                <a:gd name="T22" fmla="*/ 1 w 306"/>
                <a:gd name="T23" fmla="*/ 0 h 25"/>
                <a:gd name="T24" fmla="*/ 1 w 306"/>
                <a:gd name="T25" fmla="*/ 1 h 25"/>
                <a:gd name="T26" fmla="*/ 1 w 306"/>
                <a:gd name="T27" fmla="*/ 1 h 25"/>
                <a:gd name="T28" fmla="*/ 1 w 306"/>
                <a:gd name="T29" fmla="*/ 0 h 25"/>
                <a:gd name="T30" fmla="*/ 1 w 306"/>
                <a:gd name="T31" fmla="*/ 0 h 25"/>
                <a:gd name="T32" fmla="*/ 1 w 306"/>
                <a:gd name="T33" fmla="*/ 1 h 25"/>
                <a:gd name="T34" fmla="*/ 1 w 306"/>
                <a:gd name="T35" fmla="*/ 1 h 25"/>
                <a:gd name="T36" fmla="*/ 1 w 306"/>
                <a:gd name="T37" fmla="*/ 1 h 25"/>
                <a:gd name="T38" fmla="*/ 1 w 306"/>
                <a:gd name="T39" fmla="*/ 1 h 25"/>
                <a:gd name="T40" fmla="*/ 1 w 306"/>
                <a:gd name="T41" fmla="*/ 1 h 25"/>
                <a:gd name="T42" fmla="*/ 1 w 306"/>
                <a:gd name="T43" fmla="*/ 1 h 25"/>
                <a:gd name="T44" fmla="*/ 1 w 306"/>
                <a:gd name="T45" fmla="*/ 1 h 25"/>
                <a:gd name="T46" fmla="*/ 1 w 306"/>
                <a:gd name="T47" fmla="*/ 1 h 25"/>
                <a:gd name="T48" fmla="*/ 1 w 306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25"/>
                <a:gd name="T77" fmla="*/ 306 w 30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25"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94" y="0"/>
                  </a:lnTo>
                  <a:lnTo>
                    <a:pt x="294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294" y="0"/>
                  </a:moveTo>
                  <a:lnTo>
                    <a:pt x="298" y="1"/>
                  </a:lnTo>
                  <a:lnTo>
                    <a:pt x="302" y="4"/>
                  </a:lnTo>
                  <a:lnTo>
                    <a:pt x="304" y="7"/>
                  </a:lnTo>
                  <a:lnTo>
                    <a:pt x="306" y="12"/>
                  </a:lnTo>
                  <a:lnTo>
                    <a:pt x="304" y="18"/>
                  </a:lnTo>
                  <a:lnTo>
                    <a:pt x="302" y="22"/>
                  </a:lnTo>
                  <a:lnTo>
                    <a:pt x="298" y="24"/>
                  </a:lnTo>
                  <a:lnTo>
                    <a:pt x="294" y="2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7" name="Freeform 323"/>
            <p:cNvSpPr>
              <a:spLocks noEditPoints="1"/>
            </p:cNvSpPr>
            <p:nvPr/>
          </p:nvSpPr>
          <p:spPr bwMode="auto">
            <a:xfrm>
              <a:off x="1499" y="810"/>
              <a:ext cx="289" cy="1018"/>
            </a:xfrm>
            <a:custGeom>
              <a:avLst/>
              <a:gdLst>
                <a:gd name="T0" fmla="*/ 0 w 579"/>
                <a:gd name="T1" fmla="*/ 1 h 2035"/>
                <a:gd name="T2" fmla="*/ 0 w 579"/>
                <a:gd name="T3" fmla="*/ 1 h 2035"/>
                <a:gd name="T4" fmla="*/ 0 w 579"/>
                <a:gd name="T5" fmla="*/ 1 h 2035"/>
                <a:gd name="T6" fmla="*/ 0 w 579"/>
                <a:gd name="T7" fmla="*/ 0 h 2035"/>
                <a:gd name="T8" fmla="*/ 0 w 579"/>
                <a:gd name="T9" fmla="*/ 0 h 2035"/>
                <a:gd name="T10" fmla="*/ 0 w 579"/>
                <a:gd name="T11" fmla="*/ 1 h 2035"/>
                <a:gd name="T12" fmla="*/ 0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0 w 579"/>
                <a:gd name="T19" fmla="*/ 1 h 2035"/>
                <a:gd name="T20" fmla="*/ 0 w 579"/>
                <a:gd name="T21" fmla="*/ 1 h 2035"/>
                <a:gd name="T22" fmla="*/ 0 w 579"/>
                <a:gd name="T23" fmla="*/ 1 h 2035"/>
                <a:gd name="T24" fmla="*/ 0 w 579"/>
                <a:gd name="T25" fmla="*/ 1 h 2035"/>
                <a:gd name="T26" fmla="*/ 0 w 579"/>
                <a:gd name="T27" fmla="*/ 1 h 2035"/>
                <a:gd name="T28" fmla="*/ 0 w 579"/>
                <a:gd name="T29" fmla="*/ 1 h 2035"/>
                <a:gd name="T30" fmla="*/ 0 w 579"/>
                <a:gd name="T31" fmla="*/ 1 h 2035"/>
                <a:gd name="T32" fmla="*/ 0 w 579"/>
                <a:gd name="T33" fmla="*/ 1 h 2035"/>
                <a:gd name="T34" fmla="*/ 0 w 579"/>
                <a:gd name="T35" fmla="*/ 1 h 2035"/>
                <a:gd name="T36" fmla="*/ 0 w 579"/>
                <a:gd name="T37" fmla="*/ 1 h 2035"/>
                <a:gd name="T38" fmla="*/ 0 w 579"/>
                <a:gd name="T39" fmla="*/ 1 h 2035"/>
                <a:gd name="T40" fmla="*/ 0 w 579"/>
                <a:gd name="T41" fmla="*/ 1 h 2035"/>
                <a:gd name="T42" fmla="*/ 0 w 579"/>
                <a:gd name="T43" fmla="*/ 1 h 2035"/>
                <a:gd name="T44" fmla="*/ 0 w 579"/>
                <a:gd name="T45" fmla="*/ 1 h 2035"/>
                <a:gd name="T46" fmla="*/ 0 w 579"/>
                <a:gd name="T47" fmla="*/ 1 h 2035"/>
                <a:gd name="T48" fmla="*/ 0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0" y="11"/>
                  </a:moveTo>
                  <a:lnTo>
                    <a:pt x="552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7" y="6"/>
                  </a:lnTo>
                  <a:lnTo>
                    <a:pt x="579" y="11"/>
                  </a:lnTo>
                  <a:lnTo>
                    <a:pt x="578" y="17"/>
                  </a:lnTo>
                  <a:lnTo>
                    <a:pt x="550" y="11"/>
                  </a:lnTo>
                  <a:close/>
                  <a:moveTo>
                    <a:pt x="578" y="17"/>
                  </a:moveTo>
                  <a:lnTo>
                    <a:pt x="28" y="2024"/>
                  </a:lnTo>
                  <a:lnTo>
                    <a:pt x="0" y="2018"/>
                  </a:lnTo>
                  <a:lnTo>
                    <a:pt x="550" y="11"/>
                  </a:lnTo>
                  <a:lnTo>
                    <a:pt x="578" y="17"/>
                  </a:lnTo>
                  <a:close/>
                  <a:moveTo>
                    <a:pt x="28" y="2024"/>
                  </a:moveTo>
                  <a:lnTo>
                    <a:pt x="26" y="2028"/>
                  </a:lnTo>
                  <a:lnTo>
                    <a:pt x="21" y="2032"/>
                  </a:lnTo>
                  <a:lnTo>
                    <a:pt x="16" y="2035"/>
                  </a:lnTo>
                  <a:lnTo>
                    <a:pt x="10" y="2035"/>
                  </a:lnTo>
                  <a:lnTo>
                    <a:pt x="5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8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8" name="Rectangle 324"/>
            <p:cNvSpPr>
              <a:spLocks noChangeArrowheads="1"/>
            </p:cNvSpPr>
            <p:nvPr/>
          </p:nvSpPr>
          <p:spPr bwMode="auto">
            <a:xfrm>
              <a:off x="1385" y="1815"/>
              <a:ext cx="121" cy="13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469" name="Freeform 325"/>
            <p:cNvSpPr>
              <a:spLocks noEditPoints="1"/>
            </p:cNvSpPr>
            <p:nvPr/>
          </p:nvSpPr>
          <p:spPr bwMode="auto">
            <a:xfrm>
              <a:off x="1385" y="810"/>
              <a:ext cx="262" cy="909"/>
            </a:xfrm>
            <a:custGeom>
              <a:avLst/>
              <a:gdLst>
                <a:gd name="T0" fmla="*/ 1 w 524"/>
                <a:gd name="T1" fmla="*/ 1 h 1816"/>
                <a:gd name="T2" fmla="*/ 1 w 524"/>
                <a:gd name="T3" fmla="*/ 1 h 1816"/>
                <a:gd name="T4" fmla="*/ 1 w 524"/>
                <a:gd name="T5" fmla="*/ 1 h 1816"/>
                <a:gd name="T6" fmla="*/ 1 w 524"/>
                <a:gd name="T7" fmla="*/ 1 h 1816"/>
                <a:gd name="T8" fmla="*/ 1 w 524"/>
                <a:gd name="T9" fmla="*/ 1 h 1816"/>
                <a:gd name="T10" fmla="*/ 1 w 524"/>
                <a:gd name="T11" fmla="*/ 1 h 1816"/>
                <a:gd name="T12" fmla="*/ 1 w 524"/>
                <a:gd name="T13" fmla="*/ 1 h 1816"/>
                <a:gd name="T14" fmla="*/ 0 w 524"/>
                <a:gd name="T15" fmla="*/ 1 h 1816"/>
                <a:gd name="T16" fmla="*/ 0 w 524"/>
                <a:gd name="T17" fmla="*/ 1 h 1816"/>
                <a:gd name="T18" fmla="*/ 1 w 524"/>
                <a:gd name="T19" fmla="*/ 1 h 1816"/>
                <a:gd name="T20" fmla="*/ 0 w 524"/>
                <a:gd name="T21" fmla="*/ 1 h 1816"/>
                <a:gd name="T22" fmla="*/ 1 w 524"/>
                <a:gd name="T23" fmla="*/ 1 h 1816"/>
                <a:gd name="T24" fmla="*/ 1 w 524"/>
                <a:gd name="T25" fmla="*/ 1 h 1816"/>
                <a:gd name="T26" fmla="*/ 1 w 524"/>
                <a:gd name="T27" fmla="*/ 1 h 1816"/>
                <a:gd name="T28" fmla="*/ 0 w 524"/>
                <a:gd name="T29" fmla="*/ 1 h 1816"/>
                <a:gd name="T30" fmla="*/ 1 w 524"/>
                <a:gd name="T31" fmla="*/ 1 h 1816"/>
                <a:gd name="T32" fmla="*/ 1 w 524"/>
                <a:gd name="T33" fmla="*/ 1 h 1816"/>
                <a:gd name="T34" fmla="*/ 1 w 524"/>
                <a:gd name="T35" fmla="*/ 1 h 1816"/>
                <a:gd name="T36" fmla="*/ 1 w 524"/>
                <a:gd name="T37" fmla="*/ 0 h 1816"/>
                <a:gd name="T38" fmla="*/ 1 w 524"/>
                <a:gd name="T39" fmla="*/ 0 h 1816"/>
                <a:gd name="T40" fmla="*/ 1 w 524"/>
                <a:gd name="T41" fmla="*/ 1 h 1816"/>
                <a:gd name="T42" fmla="*/ 1 w 524"/>
                <a:gd name="T43" fmla="*/ 1 h 1816"/>
                <a:gd name="T44" fmla="*/ 1 w 524"/>
                <a:gd name="T45" fmla="*/ 1 h 1816"/>
                <a:gd name="T46" fmla="*/ 1 w 524"/>
                <a:gd name="T47" fmla="*/ 1 h 1816"/>
                <a:gd name="T48" fmla="*/ 1 w 524"/>
                <a:gd name="T49" fmla="*/ 1 h 18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4"/>
                <a:gd name="T76" fmla="*/ 0 h 1816"/>
                <a:gd name="T77" fmla="*/ 524 w 524"/>
                <a:gd name="T78" fmla="*/ 1816 h 18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4" h="1816">
                  <a:moveTo>
                    <a:pt x="27" y="1805"/>
                  </a:moveTo>
                  <a:lnTo>
                    <a:pt x="25" y="1810"/>
                  </a:lnTo>
                  <a:lnTo>
                    <a:pt x="21" y="1814"/>
                  </a:lnTo>
                  <a:lnTo>
                    <a:pt x="17" y="1816"/>
                  </a:lnTo>
                  <a:lnTo>
                    <a:pt x="10" y="1816"/>
                  </a:lnTo>
                  <a:lnTo>
                    <a:pt x="6" y="1814"/>
                  </a:lnTo>
                  <a:lnTo>
                    <a:pt x="2" y="1810"/>
                  </a:lnTo>
                  <a:lnTo>
                    <a:pt x="0" y="1805"/>
                  </a:lnTo>
                  <a:lnTo>
                    <a:pt x="0" y="1799"/>
                  </a:lnTo>
                  <a:lnTo>
                    <a:pt x="27" y="1805"/>
                  </a:lnTo>
                  <a:close/>
                  <a:moveTo>
                    <a:pt x="0" y="1799"/>
                  </a:moveTo>
                  <a:lnTo>
                    <a:pt x="495" y="11"/>
                  </a:lnTo>
                  <a:lnTo>
                    <a:pt x="524" y="17"/>
                  </a:lnTo>
                  <a:lnTo>
                    <a:pt x="27" y="1805"/>
                  </a:lnTo>
                  <a:lnTo>
                    <a:pt x="0" y="1799"/>
                  </a:lnTo>
                  <a:close/>
                  <a:moveTo>
                    <a:pt x="495" y="11"/>
                  </a:moveTo>
                  <a:lnTo>
                    <a:pt x="498" y="6"/>
                  </a:lnTo>
                  <a:lnTo>
                    <a:pt x="502" y="2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2"/>
                  </a:lnTo>
                  <a:lnTo>
                    <a:pt x="521" y="6"/>
                  </a:lnTo>
                  <a:lnTo>
                    <a:pt x="524" y="11"/>
                  </a:lnTo>
                  <a:lnTo>
                    <a:pt x="524" y="17"/>
                  </a:lnTo>
                  <a:lnTo>
                    <a:pt x="495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0" name="Freeform 326"/>
            <p:cNvSpPr>
              <a:spLocks noEditPoints="1"/>
            </p:cNvSpPr>
            <p:nvPr/>
          </p:nvSpPr>
          <p:spPr bwMode="auto">
            <a:xfrm>
              <a:off x="1773" y="810"/>
              <a:ext cx="54" cy="138"/>
            </a:xfrm>
            <a:custGeom>
              <a:avLst/>
              <a:gdLst>
                <a:gd name="T0" fmla="*/ 0 w 108"/>
                <a:gd name="T1" fmla="*/ 1 h 274"/>
                <a:gd name="T2" fmla="*/ 0 w 108"/>
                <a:gd name="T3" fmla="*/ 1 h 274"/>
                <a:gd name="T4" fmla="*/ 1 w 108"/>
                <a:gd name="T5" fmla="*/ 1 h 274"/>
                <a:gd name="T6" fmla="*/ 1 w 108"/>
                <a:gd name="T7" fmla="*/ 1 h 274"/>
                <a:gd name="T8" fmla="*/ 1 w 108"/>
                <a:gd name="T9" fmla="*/ 0 h 274"/>
                <a:gd name="T10" fmla="*/ 1 w 108"/>
                <a:gd name="T11" fmla="*/ 0 h 274"/>
                <a:gd name="T12" fmla="*/ 1 w 108"/>
                <a:gd name="T13" fmla="*/ 1 h 274"/>
                <a:gd name="T14" fmla="*/ 1 w 108"/>
                <a:gd name="T15" fmla="*/ 1 h 274"/>
                <a:gd name="T16" fmla="*/ 1 w 108"/>
                <a:gd name="T17" fmla="*/ 1 h 274"/>
                <a:gd name="T18" fmla="*/ 0 w 108"/>
                <a:gd name="T19" fmla="*/ 1 h 274"/>
                <a:gd name="T20" fmla="*/ 1 w 108"/>
                <a:gd name="T21" fmla="*/ 1 h 274"/>
                <a:gd name="T22" fmla="*/ 1 w 108"/>
                <a:gd name="T23" fmla="*/ 1 h 274"/>
                <a:gd name="T24" fmla="*/ 1 w 108"/>
                <a:gd name="T25" fmla="*/ 1 h 274"/>
                <a:gd name="T26" fmla="*/ 0 w 108"/>
                <a:gd name="T27" fmla="*/ 1 h 274"/>
                <a:gd name="T28" fmla="*/ 1 w 108"/>
                <a:gd name="T29" fmla="*/ 1 h 274"/>
                <a:gd name="T30" fmla="*/ 1 w 108"/>
                <a:gd name="T31" fmla="*/ 1 h 274"/>
                <a:gd name="T32" fmla="*/ 1 w 108"/>
                <a:gd name="T33" fmla="*/ 1 h 274"/>
                <a:gd name="T34" fmla="*/ 1 w 108"/>
                <a:gd name="T35" fmla="*/ 1 h 274"/>
                <a:gd name="T36" fmla="*/ 1 w 108"/>
                <a:gd name="T37" fmla="*/ 1 h 274"/>
                <a:gd name="T38" fmla="*/ 1 w 108"/>
                <a:gd name="T39" fmla="*/ 1 h 274"/>
                <a:gd name="T40" fmla="*/ 1 w 108"/>
                <a:gd name="T41" fmla="*/ 1 h 274"/>
                <a:gd name="T42" fmla="*/ 1 w 108"/>
                <a:gd name="T43" fmla="*/ 1 h 274"/>
                <a:gd name="T44" fmla="*/ 1 w 108"/>
                <a:gd name="T45" fmla="*/ 1 h 274"/>
                <a:gd name="T46" fmla="*/ 1 w 108"/>
                <a:gd name="T47" fmla="*/ 1 h 274"/>
                <a:gd name="T48" fmla="*/ 1 w 108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74"/>
                <a:gd name="T77" fmla="*/ 108 w 108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74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0" y="17"/>
                  </a:lnTo>
                  <a:close/>
                  <a:moveTo>
                    <a:pt x="28" y="11"/>
                  </a:moveTo>
                  <a:lnTo>
                    <a:pt x="108" y="257"/>
                  </a:lnTo>
                  <a:lnTo>
                    <a:pt x="80" y="264"/>
                  </a:lnTo>
                  <a:lnTo>
                    <a:pt x="0" y="17"/>
                  </a:lnTo>
                  <a:lnTo>
                    <a:pt x="28" y="11"/>
                  </a:lnTo>
                  <a:close/>
                  <a:moveTo>
                    <a:pt x="108" y="257"/>
                  </a:moveTo>
                  <a:lnTo>
                    <a:pt x="108" y="262"/>
                  </a:lnTo>
                  <a:lnTo>
                    <a:pt x="107" y="268"/>
                  </a:lnTo>
                  <a:lnTo>
                    <a:pt x="103" y="272"/>
                  </a:lnTo>
                  <a:lnTo>
                    <a:pt x="98" y="274"/>
                  </a:lnTo>
                  <a:lnTo>
                    <a:pt x="92" y="274"/>
                  </a:lnTo>
                  <a:lnTo>
                    <a:pt x="87" y="273"/>
                  </a:lnTo>
                  <a:lnTo>
                    <a:pt x="82" y="269"/>
                  </a:lnTo>
                  <a:lnTo>
                    <a:pt x="80" y="264"/>
                  </a:lnTo>
                  <a:lnTo>
                    <a:pt x="108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1" name="Freeform 327"/>
            <p:cNvSpPr>
              <a:spLocks noEditPoints="1"/>
            </p:cNvSpPr>
            <p:nvPr/>
          </p:nvSpPr>
          <p:spPr bwMode="auto">
            <a:xfrm>
              <a:off x="1502" y="934"/>
              <a:ext cx="325" cy="894"/>
            </a:xfrm>
            <a:custGeom>
              <a:avLst/>
              <a:gdLst>
                <a:gd name="T0" fmla="*/ 0 w 652"/>
                <a:gd name="T1" fmla="*/ 0 h 1789"/>
                <a:gd name="T2" fmla="*/ 0 w 652"/>
                <a:gd name="T3" fmla="*/ 0 h 1789"/>
                <a:gd name="T4" fmla="*/ 0 w 652"/>
                <a:gd name="T5" fmla="*/ 0 h 1789"/>
                <a:gd name="T6" fmla="*/ 0 w 652"/>
                <a:gd name="T7" fmla="*/ 0 h 1789"/>
                <a:gd name="T8" fmla="*/ 0 w 652"/>
                <a:gd name="T9" fmla="*/ 0 h 1789"/>
                <a:gd name="T10" fmla="*/ 0 w 652"/>
                <a:gd name="T11" fmla="*/ 0 h 1789"/>
                <a:gd name="T12" fmla="*/ 0 w 652"/>
                <a:gd name="T13" fmla="*/ 0 h 1789"/>
                <a:gd name="T14" fmla="*/ 0 w 652"/>
                <a:gd name="T15" fmla="*/ 0 h 1789"/>
                <a:gd name="T16" fmla="*/ 0 w 652"/>
                <a:gd name="T17" fmla="*/ 0 h 1789"/>
                <a:gd name="T18" fmla="*/ 0 w 652"/>
                <a:gd name="T19" fmla="*/ 0 h 1789"/>
                <a:gd name="T20" fmla="*/ 0 w 652"/>
                <a:gd name="T21" fmla="*/ 0 h 1789"/>
                <a:gd name="T22" fmla="*/ 0 w 652"/>
                <a:gd name="T23" fmla="*/ 0 h 1789"/>
                <a:gd name="T24" fmla="*/ 0 w 652"/>
                <a:gd name="T25" fmla="*/ 0 h 1789"/>
                <a:gd name="T26" fmla="*/ 0 w 652"/>
                <a:gd name="T27" fmla="*/ 0 h 1789"/>
                <a:gd name="T28" fmla="*/ 0 w 652"/>
                <a:gd name="T29" fmla="*/ 0 h 1789"/>
                <a:gd name="T30" fmla="*/ 0 w 652"/>
                <a:gd name="T31" fmla="*/ 0 h 1789"/>
                <a:gd name="T32" fmla="*/ 0 w 652"/>
                <a:gd name="T33" fmla="*/ 0 h 1789"/>
                <a:gd name="T34" fmla="*/ 0 w 652"/>
                <a:gd name="T35" fmla="*/ 0 h 1789"/>
                <a:gd name="T36" fmla="*/ 0 w 652"/>
                <a:gd name="T37" fmla="*/ 0 h 1789"/>
                <a:gd name="T38" fmla="*/ 0 w 652"/>
                <a:gd name="T39" fmla="*/ 0 h 1789"/>
                <a:gd name="T40" fmla="*/ 0 w 652"/>
                <a:gd name="T41" fmla="*/ 0 h 1789"/>
                <a:gd name="T42" fmla="*/ 0 w 652"/>
                <a:gd name="T43" fmla="*/ 0 h 1789"/>
                <a:gd name="T44" fmla="*/ 0 w 652"/>
                <a:gd name="T45" fmla="*/ 0 h 1789"/>
                <a:gd name="T46" fmla="*/ 0 w 652"/>
                <a:gd name="T47" fmla="*/ 0 h 1789"/>
                <a:gd name="T48" fmla="*/ 0 w 652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2"/>
                <a:gd name="T76" fmla="*/ 0 h 1789"/>
                <a:gd name="T77" fmla="*/ 652 w 652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2" h="1789">
                  <a:moveTo>
                    <a:pt x="624" y="11"/>
                  </a:moveTo>
                  <a:lnTo>
                    <a:pt x="626" y="6"/>
                  </a:lnTo>
                  <a:lnTo>
                    <a:pt x="631" y="3"/>
                  </a:lnTo>
                  <a:lnTo>
                    <a:pt x="636" y="0"/>
                  </a:lnTo>
                  <a:lnTo>
                    <a:pt x="642" y="1"/>
                  </a:lnTo>
                  <a:lnTo>
                    <a:pt x="647" y="4"/>
                  </a:lnTo>
                  <a:lnTo>
                    <a:pt x="651" y="8"/>
                  </a:lnTo>
                  <a:lnTo>
                    <a:pt x="652" y="12"/>
                  </a:lnTo>
                  <a:lnTo>
                    <a:pt x="651" y="18"/>
                  </a:lnTo>
                  <a:lnTo>
                    <a:pt x="624" y="11"/>
                  </a:lnTo>
                  <a:close/>
                  <a:moveTo>
                    <a:pt x="651" y="18"/>
                  </a:moveTo>
                  <a:lnTo>
                    <a:pt x="28" y="1778"/>
                  </a:lnTo>
                  <a:lnTo>
                    <a:pt x="0" y="1770"/>
                  </a:lnTo>
                  <a:lnTo>
                    <a:pt x="624" y="11"/>
                  </a:lnTo>
                  <a:lnTo>
                    <a:pt x="651" y="18"/>
                  </a:lnTo>
                  <a:close/>
                  <a:moveTo>
                    <a:pt x="28" y="1778"/>
                  </a:moveTo>
                  <a:lnTo>
                    <a:pt x="25" y="1782"/>
                  </a:lnTo>
                  <a:lnTo>
                    <a:pt x="21" y="1786"/>
                  </a:lnTo>
                  <a:lnTo>
                    <a:pt x="15" y="1789"/>
                  </a:lnTo>
                  <a:lnTo>
                    <a:pt x="10" y="1787"/>
                  </a:lnTo>
                  <a:lnTo>
                    <a:pt x="4" y="1785"/>
                  </a:lnTo>
                  <a:lnTo>
                    <a:pt x="2" y="1781"/>
                  </a:lnTo>
                  <a:lnTo>
                    <a:pt x="0" y="1776"/>
                  </a:lnTo>
                  <a:lnTo>
                    <a:pt x="0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2" name="Freeform 328"/>
            <p:cNvSpPr>
              <a:spLocks noEditPoints="1"/>
            </p:cNvSpPr>
            <p:nvPr/>
          </p:nvSpPr>
          <p:spPr bwMode="auto">
            <a:xfrm>
              <a:off x="2794" y="811"/>
              <a:ext cx="154" cy="13"/>
            </a:xfrm>
            <a:custGeom>
              <a:avLst/>
              <a:gdLst>
                <a:gd name="T0" fmla="*/ 1 w 307"/>
                <a:gd name="T1" fmla="*/ 1 h 25"/>
                <a:gd name="T2" fmla="*/ 1 w 307"/>
                <a:gd name="T3" fmla="*/ 1 h 25"/>
                <a:gd name="T4" fmla="*/ 1 w 307"/>
                <a:gd name="T5" fmla="*/ 1 h 25"/>
                <a:gd name="T6" fmla="*/ 1 w 307"/>
                <a:gd name="T7" fmla="*/ 1 h 25"/>
                <a:gd name="T8" fmla="*/ 0 w 307"/>
                <a:gd name="T9" fmla="*/ 1 h 25"/>
                <a:gd name="T10" fmla="*/ 1 w 307"/>
                <a:gd name="T11" fmla="*/ 1 h 25"/>
                <a:gd name="T12" fmla="*/ 1 w 307"/>
                <a:gd name="T13" fmla="*/ 1 h 25"/>
                <a:gd name="T14" fmla="*/ 1 w 307"/>
                <a:gd name="T15" fmla="*/ 1 h 25"/>
                <a:gd name="T16" fmla="*/ 1 w 307"/>
                <a:gd name="T17" fmla="*/ 0 h 25"/>
                <a:gd name="T18" fmla="*/ 1 w 307"/>
                <a:gd name="T19" fmla="*/ 1 h 25"/>
                <a:gd name="T20" fmla="*/ 1 w 307"/>
                <a:gd name="T21" fmla="*/ 0 h 25"/>
                <a:gd name="T22" fmla="*/ 1 w 307"/>
                <a:gd name="T23" fmla="*/ 0 h 25"/>
                <a:gd name="T24" fmla="*/ 1 w 307"/>
                <a:gd name="T25" fmla="*/ 1 h 25"/>
                <a:gd name="T26" fmla="*/ 1 w 307"/>
                <a:gd name="T27" fmla="*/ 1 h 25"/>
                <a:gd name="T28" fmla="*/ 1 w 307"/>
                <a:gd name="T29" fmla="*/ 0 h 25"/>
                <a:gd name="T30" fmla="*/ 1 w 307"/>
                <a:gd name="T31" fmla="*/ 0 h 25"/>
                <a:gd name="T32" fmla="*/ 1 w 307"/>
                <a:gd name="T33" fmla="*/ 1 h 25"/>
                <a:gd name="T34" fmla="*/ 1 w 307"/>
                <a:gd name="T35" fmla="*/ 1 h 25"/>
                <a:gd name="T36" fmla="*/ 1 w 307"/>
                <a:gd name="T37" fmla="*/ 1 h 25"/>
                <a:gd name="T38" fmla="*/ 1 w 307"/>
                <a:gd name="T39" fmla="*/ 1 h 25"/>
                <a:gd name="T40" fmla="*/ 1 w 307"/>
                <a:gd name="T41" fmla="*/ 1 h 25"/>
                <a:gd name="T42" fmla="*/ 1 w 307"/>
                <a:gd name="T43" fmla="*/ 1 h 25"/>
                <a:gd name="T44" fmla="*/ 1 w 307"/>
                <a:gd name="T45" fmla="*/ 1 h 25"/>
                <a:gd name="T46" fmla="*/ 1 w 307"/>
                <a:gd name="T47" fmla="*/ 1 h 25"/>
                <a:gd name="T48" fmla="*/ 1 w 307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25"/>
                <a:gd name="T77" fmla="*/ 307 w 30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25">
                  <a:moveTo>
                    <a:pt x="12" y="25"/>
                  </a:move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93" y="0"/>
                  </a:lnTo>
                  <a:lnTo>
                    <a:pt x="293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293" y="0"/>
                  </a:moveTo>
                  <a:lnTo>
                    <a:pt x="298" y="1"/>
                  </a:lnTo>
                  <a:lnTo>
                    <a:pt x="302" y="4"/>
                  </a:lnTo>
                  <a:lnTo>
                    <a:pt x="305" y="7"/>
                  </a:lnTo>
                  <a:lnTo>
                    <a:pt x="307" y="12"/>
                  </a:lnTo>
                  <a:lnTo>
                    <a:pt x="305" y="18"/>
                  </a:lnTo>
                  <a:lnTo>
                    <a:pt x="302" y="22"/>
                  </a:lnTo>
                  <a:lnTo>
                    <a:pt x="298" y="24"/>
                  </a:lnTo>
                  <a:lnTo>
                    <a:pt x="293" y="2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3" name="Freeform 329"/>
            <p:cNvSpPr>
              <a:spLocks noEditPoints="1"/>
            </p:cNvSpPr>
            <p:nvPr/>
          </p:nvSpPr>
          <p:spPr bwMode="auto">
            <a:xfrm>
              <a:off x="2659" y="810"/>
              <a:ext cx="289" cy="1018"/>
            </a:xfrm>
            <a:custGeom>
              <a:avLst/>
              <a:gdLst>
                <a:gd name="T0" fmla="*/ 0 w 579"/>
                <a:gd name="T1" fmla="*/ 1 h 2035"/>
                <a:gd name="T2" fmla="*/ 0 w 579"/>
                <a:gd name="T3" fmla="*/ 1 h 2035"/>
                <a:gd name="T4" fmla="*/ 0 w 579"/>
                <a:gd name="T5" fmla="*/ 1 h 2035"/>
                <a:gd name="T6" fmla="*/ 0 w 579"/>
                <a:gd name="T7" fmla="*/ 0 h 2035"/>
                <a:gd name="T8" fmla="*/ 0 w 579"/>
                <a:gd name="T9" fmla="*/ 0 h 2035"/>
                <a:gd name="T10" fmla="*/ 0 w 579"/>
                <a:gd name="T11" fmla="*/ 1 h 2035"/>
                <a:gd name="T12" fmla="*/ 0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0 w 579"/>
                <a:gd name="T19" fmla="*/ 1 h 2035"/>
                <a:gd name="T20" fmla="*/ 0 w 579"/>
                <a:gd name="T21" fmla="*/ 1 h 2035"/>
                <a:gd name="T22" fmla="*/ 0 w 579"/>
                <a:gd name="T23" fmla="*/ 1 h 2035"/>
                <a:gd name="T24" fmla="*/ 0 w 579"/>
                <a:gd name="T25" fmla="*/ 1 h 2035"/>
                <a:gd name="T26" fmla="*/ 0 w 579"/>
                <a:gd name="T27" fmla="*/ 1 h 2035"/>
                <a:gd name="T28" fmla="*/ 0 w 579"/>
                <a:gd name="T29" fmla="*/ 1 h 2035"/>
                <a:gd name="T30" fmla="*/ 0 w 579"/>
                <a:gd name="T31" fmla="*/ 1 h 2035"/>
                <a:gd name="T32" fmla="*/ 0 w 579"/>
                <a:gd name="T33" fmla="*/ 1 h 2035"/>
                <a:gd name="T34" fmla="*/ 0 w 579"/>
                <a:gd name="T35" fmla="*/ 1 h 2035"/>
                <a:gd name="T36" fmla="*/ 0 w 579"/>
                <a:gd name="T37" fmla="*/ 1 h 2035"/>
                <a:gd name="T38" fmla="*/ 0 w 579"/>
                <a:gd name="T39" fmla="*/ 1 h 2035"/>
                <a:gd name="T40" fmla="*/ 0 w 579"/>
                <a:gd name="T41" fmla="*/ 1 h 2035"/>
                <a:gd name="T42" fmla="*/ 0 w 579"/>
                <a:gd name="T43" fmla="*/ 1 h 2035"/>
                <a:gd name="T44" fmla="*/ 0 w 579"/>
                <a:gd name="T45" fmla="*/ 1 h 2035"/>
                <a:gd name="T46" fmla="*/ 0 w 579"/>
                <a:gd name="T47" fmla="*/ 1 h 2035"/>
                <a:gd name="T48" fmla="*/ 0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1" y="11"/>
                  </a:moveTo>
                  <a:lnTo>
                    <a:pt x="553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6" y="6"/>
                  </a:lnTo>
                  <a:lnTo>
                    <a:pt x="579" y="11"/>
                  </a:lnTo>
                  <a:lnTo>
                    <a:pt x="579" y="17"/>
                  </a:lnTo>
                  <a:lnTo>
                    <a:pt x="551" y="11"/>
                  </a:lnTo>
                  <a:close/>
                  <a:moveTo>
                    <a:pt x="579" y="17"/>
                  </a:moveTo>
                  <a:lnTo>
                    <a:pt x="29" y="2024"/>
                  </a:lnTo>
                  <a:lnTo>
                    <a:pt x="0" y="2018"/>
                  </a:lnTo>
                  <a:lnTo>
                    <a:pt x="551" y="11"/>
                  </a:lnTo>
                  <a:lnTo>
                    <a:pt x="579" y="17"/>
                  </a:lnTo>
                  <a:close/>
                  <a:moveTo>
                    <a:pt x="29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3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9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4" name="Freeform 330"/>
            <p:cNvSpPr>
              <a:spLocks noEditPoints="1"/>
            </p:cNvSpPr>
            <p:nvPr/>
          </p:nvSpPr>
          <p:spPr bwMode="auto">
            <a:xfrm>
              <a:off x="2517" y="1814"/>
              <a:ext cx="155" cy="13"/>
            </a:xfrm>
            <a:custGeom>
              <a:avLst/>
              <a:gdLst>
                <a:gd name="T0" fmla="*/ 0 w 312"/>
                <a:gd name="T1" fmla="*/ 0 h 25"/>
                <a:gd name="T2" fmla="*/ 0 w 312"/>
                <a:gd name="T3" fmla="*/ 1 h 25"/>
                <a:gd name="T4" fmla="*/ 0 w 312"/>
                <a:gd name="T5" fmla="*/ 1 h 25"/>
                <a:gd name="T6" fmla="*/ 0 w 312"/>
                <a:gd name="T7" fmla="*/ 1 h 25"/>
                <a:gd name="T8" fmla="*/ 0 w 312"/>
                <a:gd name="T9" fmla="*/ 1 h 25"/>
                <a:gd name="T10" fmla="*/ 0 w 312"/>
                <a:gd name="T11" fmla="*/ 1 h 25"/>
                <a:gd name="T12" fmla="*/ 0 w 312"/>
                <a:gd name="T13" fmla="*/ 1 h 25"/>
                <a:gd name="T14" fmla="*/ 0 w 312"/>
                <a:gd name="T15" fmla="*/ 1 h 25"/>
                <a:gd name="T16" fmla="*/ 0 w 312"/>
                <a:gd name="T17" fmla="*/ 1 h 25"/>
                <a:gd name="T18" fmla="*/ 0 w 312"/>
                <a:gd name="T19" fmla="*/ 0 h 25"/>
                <a:gd name="T20" fmla="*/ 0 w 312"/>
                <a:gd name="T21" fmla="*/ 1 h 25"/>
                <a:gd name="T22" fmla="*/ 0 w 312"/>
                <a:gd name="T23" fmla="*/ 1 h 25"/>
                <a:gd name="T24" fmla="*/ 0 w 312"/>
                <a:gd name="T25" fmla="*/ 0 h 25"/>
                <a:gd name="T26" fmla="*/ 0 w 312"/>
                <a:gd name="T27" fmla="*/ 0 h 25"/>
                <a:gd name="T28" fmla="*/ 0 w 312"/>
                <a:gd name="T29" fmla="*/ 1 h 25"/>
                <a:gd name="T30" fmla="*/ 0 w 312"/>
                <a:gd name="T31" fmla="*/ 1 h 25"/>
                <a:gd name="T32" fmla="*/ 0 w 312"/>
                <a:gd name="T33" fmla="*/ 1 h 25"/>
                <a:gd name="T34" fmla="*/ 0 w 312"/>
                <a:gd name="T35" fmla="*/ 1 h 25"/>
                <a:gd name="T36" fmla="*/ 0 w 312"/>
                <a:gd name="T37" fmla="*/ 1 h 25"/>
                <a:gd name="T38" fmla="*/ 0 w 312"/>
                <a:gd name="T39" fmla="*/ 1 h 25"/>
                <a:gd name="T40" fmla="*/ 0 w 312"/>
                <a:gd name="T41" fmla="*/ 1 h 25"/>
                <a:gd name="T42" fmla="*/ 0 w 312"/>
                <a:gd name="T43" fmla="*/ 1 h 25"/>
                <a:gd name="T44" fmla="*/ 0 w 312"/>
                <a:gd name="T45" fmla="*/ 1 h 25"/>
                <a:gd name="T46" fmla="*/ 0 w 312"/>
                <a:gd name="T47" fmla="*/ 0 h 25"/>
                <a:gd name="T48" fmla="*/ 0 w 312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25"/>
                <a:gd name="T77" fmla="*/ 312 w 312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25">
                  <a:moveTo>
                    <a:pt x="300" y="0"/>
                  </a:moveTo>
                  <a:lnTo>
                    <a:pt x="305" y="1"/>
                  </a:lnTo>
                  <a:lnTo>
                    <a:pt x="308" y="3"/>
                  </a:lnTo>
                  <a:lnTo>
                    <a:pt x="312" y="7"/>
                  </a:lnTo>
                  <a:lnTo>
                    <a:pt x="312" y="12"/>
                  </a:lnTo>
                  <a:lnTo>
                    <a:pt x="312" y="17"/>
                  </a:lnTo>
                  <a:lnTo>
                    <a:pt x="308" y="22"/>
                  </a:lnTo>
                  <a:lnTo>
                    <a:pt x="305" y="24"/>
                  </a:lnTo>
                  <a:lnTo>
                    <a:pt x="300" y="25"/>
                  </a:lnTo>
                  <a:lnTo>
                    <a:pt x="300" y="0"/>
                  </a:lnTo>
                  <a:close/>
                  <a:moveTo>
                    <a:pt x="300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00" y="0"/>
                  </a:lnTo>
                  <a:lnTo>
                    <a:pt x="300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5" name="Freeform 331"/>
            <p:cNvSpPr>
              <a:spLocks noEditPoints="1"/>
            </p:cNvSpPr>
            <p:nvPr/>
          </p:nvSpPr>
          <p:spPr bwMode="auto">
            <a:xfrm>
              <a:off x="2515" y="810"/>
              <a:ext cx="293" cy="1018"/>
            </a:xfrm>
            <a:custGeom>
              <a:avLst/>
              <a:gdLst>
                <a:gd name="T0" fmla="*/ 1 w 584"/>
                <a:gd name="T1" fmla="*/ 1 h 2035"/>
                <a:gd name="T2" fmla="*/ 1 w 584"/>
                <a:gd name="T3" fmla="*/ 1 h 2035"/>
                <a:gd name="T4" fmla="*/ 1 w 584"/>
                <a:gd name="T5" fmla="*/ 1 h 2035"/>
                <a:gd name="T6" fmla="*/ 1 w 584"/>
                <a:gd name="T7" fmla="*/ 1 h 2035"/>
                <a:gd name="T8" fmla="*/ 1 w 584"/>
                <a:gd name="T9" fmla="*/ 1 h 2035"/>
                <a:gd name="T10" fmla="*/ 1 w 584"/>
                <a:gd name="T11" fmla="*/ 1 h 2035"/>
                <a:gd name="T12" fmla="*/ 1 w 584"/>
                <a:gd name="T13" fmla="*/ 1 h 2035"/>
                <a:gd name="T14" fmla="*/ 0 w 584"/>
                <a:gd name="T15" fmla="*/ 1 h 2035"/>
                <a:gd name="T16" fmla="*/ 1 w 584"/>
                <a:gd name="T17" fmla="*/ 1 h 2035"/>
                <a:gd name="T18" fmla="*/ 1 w 584"/>
                <a:gd name="T19" fmla="*/ 1 h 2035"/>
                <a:gd name="T20" fmla="*/ 1 w 584"/>
                <a:gd name="T21" fmla="*/ 1 h 2035"/>
                <a:gd name="T22" fmla="*/ 1 w 584"/>
                <a:gd name="T23" fmla="*/ 1 h 2035"/>
                <a:gd name="T24" fmla="*/ 1 w 584"/>
                <a:gd name="T25" fmla="*/ 1 h 2035"/>
                <a:gd name="T26" fmla="*/ 1 w 584"/>
                <a:gd name="T27" fmla="*/ 1 h 2035"/>
                <a:gd name="T28" fmla="*/ 1 w 584"/>
                <a:gd name="T29" fmla="*/ 1 h 2035"/>
                <a:gd name="T30" fmla="*/ 1 w 584"/>
                <a:gd name="T31" fmla="*/ 1 h 2035"/>
                <a:gd name="T32" fmla="*/ 1 w 584"/>
                <a:gd name="T33" fmla="*/ 1 h 2035"/>
                <a:gd name="T34" fmla="*/ 1 w 584"/>
                <a:gd name="T35" fmla="*/ 1 h 2035"/>
                <a:gd name="T36" fmla="*/ 1 w 584"/>
                <a:gd name="T37" fmla="*/ 0 h 2035"/>
                <a:gd name="T38" fmla="*/ 1 w 584"/>
                <a:gd name="T39" fmla="*/ 0 h 2035"/>
                <a:gd name="T40" fmla="*/ 1 w 584"/>
                <a:gd name="T41" fmla="*/ 1 h 2035"/>
                <a:gd name="T42" fmla="*/ 1 w 584"/>
                <a:gd name="T43" fmla="*/ 1 h 2035"/>
                <a:gd name="T44" fmla="*/ 1 w 584"/>
                <a:gd name="T45" fmla="*/ 1 h 2035"/>
                <a:gd name="T46" fmla="*/ 1 w 584"/>
                <a:gd name="T47" fmla="*/ 1 h 2035"/>
                <a:gd name="T48" fmla="*/ 1 w 584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4"/>
                <a:gd name="T76" fmla="*/ 0 h 2035"/>
                <a:gd name="T77" fmla="*/ 584 w 584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4" h="2035">
                  <a:moveTo>
                    <a:pt x="29" y="2024"/>
                  </a:moveTo>
                  <a:lnTo>
                    <a:pt x="26" y="2028"/>
                  </a:lnTo>
                  <a:lnTo>
                    <a:pt x="21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1" y="2018"/>
                  </a:lnTo>
                  <a:lnTo>
                    <a:pt x="29" y="2024"/>
                  </a:lnTo>
                  <a:close/>
                  <a:moveTo>
                    <a:pt x="1" y="2018"/>
                  </a:moveTo>
                  <a:lnTo>
                    <a:pt x="556" y="11"/>
                  </a:lnTo>
                  <a:lnTo>
                    <a:pt x="584" y="17"/>
                  </a:lnTo>
                  <a:lnTo>
                    <a:pt x="29" y="2024"/>
                  </a:lnTo>
                  <a:lnTo>
                    <a:pt x="1" y="2018"/>
                  </a:lnTo>
                  <a:close/>
                  <a:moveTo>
                    <a:pt x="556" y="11"/>
                  </a:moveTo>
                  <a:lnTo>
                    <a:pt x="559" y="6"/>
                  </a:lnTo>
                  <a:lnTo>
                    <a:pt x="564" y="2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79" y="2"/>
                  </a:lnTo>
                  <a:lnTo>
                    <a:pt x="583" y="6"/>
                  </a:lnTo>
                  <a:lnTo>
                    <a:pt x="584" y="11"/>
                  </a:lnTo>
                  <a:lnTo>
                    <a:pt x="584" y="17"/>
                  </a:lnTo>
                  <a:lnTo>
                    <a:pt x="556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6" name="Freeform 332"/>
            <p:cNvSpPr>
              <a:spLocks noEditPoints="1"/>
            </p:cNvSpPr>
            <p:nvPr/>
          </p:nvSpPr>
          <p:spPr bwMode="auto">
            <a:xfrm>
              <a:off x="2934" y="810"/>
              <a:ext cx="57" cy="138"/>
            </a:xfrm>
            <a:custGeom>
              <a:avLst/>
              <a:gdLst>
                <a:gd name="T0" fmla="*/ 0 w 115"/>
                <a:gd name="T1" fmla="*/ 1 h 274"/>
                <a:gd name="T2" fmla="*/ 0 w 115"/>
                <a:gd name="T3" fmla="*/ 1 h 274"/>
                <a:gd name="T4" fmla="*/ 0 w 115"/>
                <a:gd name="T5" fmla="*/ 1 h 274"/>
                <a:gd name="T6" fmla="*/ 0 w 115"/>
                <a:gd name="T7" fmla="*/ 1 h 274"/>
                <a:gd name="T8" fmla="*/ 0 w 115"/>
                <a:gd name="T9" fmla="*/ 0 h 274"/>
                <a:gd name="T10" fmla="*/ 0 w 115"/>
                <a:gd name="T11" fmla="*/ 0 h 274"/>
                <a:gd name="T12" fmla="*/ 0 w 115"/>
                <a:gd name="T13" fmla="*/ 1 h 274"/>
                <a:gd name="T14" fmla="*/ 0 w 115"/>
                <a:gd name="T15" fmla="*/ 1 h 274"/>
                <a:gd name="T16" fmla="*/ 0 w 115"/>
                <a:gd name="T17" fmla="*/ 1 h 274"/>
                <a:gd name="T18" fmla="*/ 0 w 115"/>
                <a:gd name="T19" fmla="*/ 1 h 274"/>
                <a:gd name="T20" fmla="*/ 0 w 115"/>
                <a:gd name="T21" fmla="*/ 1 h 274"/>
                <a:gd name="T22" fmla="*/ 0 w 115"/>
                <a:gd name="T23" fmla="*/ 1 h 274"/>
                <a:gd name="T24" fmla="*/ 0 w 115"/>
                <a:gd name="T25" fmla="*/ 1 h 274"/>
                <a:gd name="T26" fmla="*/ 0 w 115"/>
                <a:gd name="T27" fmla="*/ 1 h 274"/>
                <a:gd name="T28" fmla="*/ 0 w 115"/>
                <a:gd name="T29" fmla="*/ 1 h 274"/>
                <a:gd name="T30" fmla="*/ 0 w 115"/>
                <a:gd name="T31" fmla="*/ 1 h 274"/>
                <a:gd name="T32" fmla="*/ 0 w 115"/>
                <a:gd name="T33" fmla="*/ 1 h 274"/>
                <a:gd name="T34" fmla="*/ 0 w 115"/>
                <a:gd name="T35" fmla="*/ 1 h 274"/>
                <a:gd name="T36" fmla="*/ 0 w 115"/>
                <a:gd name="T37" fmla="*/ 1 h 274"/>
                <a:gd name="T38" fmla="*/ 0 w 115"/>
                <a:gd name="T39" fmla="*/ 1 h 274"/>
                <a:gd name="T40" fmla="*/ 0 w 115"/>
                <a:gd name="T41" fmla="*/ 1 h 274"/>
                <a:gd name="T42" fmla="*/ 0 w 115"/>
                <a:gd name="T43" fmla="*/ 1 h 274"/>
                <a:gd name="T44" fmla="*/ 0 w 115"/>
                <a:gd name="T45" fmla="*/ 1 h 274"/>
                <a:gd name="T46" fmla="*/ 0 w 115"/>
                <a:gd name="T47" fmla="*/ 1 h 274"/>
                <a:gd name="T48" fmla="*/ 0 w 115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274"/>
                <a:gd name="T77" fmla="*/ 115 w 115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274">
                  <a:moveTo>
                    <a:pt x="1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1" y="17"/>
                  </a:lnTo>
                  <a:close/>
                  <a:moveTo>
                    <a:pt x="29" y="9"/>
                  </a:moveTo>
                  <a:lnTo>
                    <a:pt x="114" y="257"/>
                  </a:lnTo>
                  <a:lnTo>
                    <a:pt x="86" y="264"/>
                  </a:lnTo>
                  <a:lnTo>
                    <a:pt x="1" y="17"/>
                  </a:lnTo>
                  <a:lnTo>
                    <a:pt x="29" y="9"/>
                  </a:lnTo>
                  <a:close/>
                  <a:moveTo>
                    <a:pt x="114" y="257"/>
                  </a:moveTo>
                  <a:lnTo>
                    <a:pt x="115" y="262"/>
                  </a:lnTo>
                  <a:lnTo>
                    <a:pt x="112" y="267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99" y="274"/>
                  </a:lnTo>
                  <a:lnTo>
                    <a:pt x="93" y="273"/>
                  </a:lnTo>
                  <a:lnTo>
                    <a:pt x="89" y="269"/>
                  </a:lnTo>
                  <a:lnTo>
                    <a:pt x="86" y="264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7" name="Freeform 333"/>
            <p:cNvSpPr>
              <a:spLocks noEditPoints="1"/>
            </p:cNvSpPr>
            <p:nvPr/>
          </p:nvSpPr>
          <p:spPr bwMode="auto">
            <a:xfrm>
              <a:off x="2662" y="934"/>
              <a:ext cx="329" cy="894"/>
            </a:xfrm>
            <a:custGeom>
              <a:avLst/>
              <a:gdLst>
                <a:gd name="T0" fmla="*/ 0 w 659"/>
                <a:gd name="T1" fmla="*/ 0 h 1789"/>
                <a:gd name="T2" fmla="*/ 0 w 659"/>
                <a:gd name="T3" fmla="*/ 0 h 1789"/>
                <a:gd name="T4" fmla="*/ 0 w 659"/>
                <a:gd name="T5" fmla="*/ 0 h 1789"/>
                <a:gd name="T6" fmla="*/ 0 w 659"/>
                <a:gd name="T7" fmla="*/ 0 h 1789"/>
                <a:gd name="T8" fmla="*/ 0 w 659"/>
                <a:gd name="T9" fmla="*/ 0 h 1789"/>
                <a:gd name="T10" fmla="*/ 0 w 659"/>
                <a:gd name="T11" fmla="*/ 0 h 1789"/>
                <a:gd name="T12" fmla="*/ 0 w 659"/>
                <a:gd name="T13" fmla="*/ 0 h 1789"/>
                <a:gd name="T14" fmla="*/ 0 w 659"/>
                <a:gd name="T15" fmla="*/ 0 h 1789"/>
                <a:gd name="T16" fmla="*/ 0 w 659"/>
                <a:gd name="T17" fmla="*/ 0 h 1789"/>
                <a:gd name="T18" fmla="*/ 0 w 659"/>
                <a:gd name="T19" fmla="*/ 0 h 1789"/>
                <a:gd name="T20" fmla="*/ 0 w 659"/>
                <a:gd name="T21" fmla="*/ 0 h 1789"/>
                <a:gd name="T22" fmla="*/ 0 w 659"/>
                <a:gd name="T23" fmla="*/ 0 h 1789"/>
                <a:gd name="T24" fmla="*/ 0 w 659"/>
                <a:gd name="T25" fmla="*/ 0 h 1789"/>
                <a:gd name="T26" fmla="*/ 0 w 659"/>
                <a:gd name="T27" fmla="*/ 0 h 1789"/>
                <a:gd name="T28" fmla="*/ 0 w 659"/>
                <a:gd name="T29" fmla="*/ 0 h 1789"/>
                <a:gd name="T30" fmla="*/ 0 w 659"/>
                <a:gd name="T31" fmla="*/ 0 h 1789"/>
                <a:gd name="T32" fmla="*/ 0 w 659"/>
                <a:gd name="T33" fmla="*/ 0 h 1789"/>
                <a:gd name="T34" fmla="*/ 0 w 659"/>
                <a:gd name="T35" fmla="*/ 0 h 1789"/>
                <a:gd name="T36" fmla="*/ 0 w 659"/>
                <a:gd name="T37" fmla="*/ 0 h 1789"/>
                <a:gd name="T38" fmla="*/ 0 w 659"/>
                <a:gd name="T39" fmla="*/ 0 h 1789"/>
                <a:gd name="T40" fmla="*/ 0 w 659"/>
                <a:gd name="T41" fmla="*/ 0 h 1789"/>
                <a:gd name="T42" fmla="*/ 0 w 659"/>
                <a:gd name="T43" fmla="*/ 0 h 1789"/>
                <a:gd name="T44" fmla="*/ 0 w 659"/>
                <a:gd name="T45" fmla="*/ 0 h 1789"/>
                <a:gd name="T46" fmla="*/ 0 w 659"/>
                <a:gd name="T47" fmla="*/ 0 h 1789"/>
                <a:gd name="T48" fmla="*/ 0 w 659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9"/>
                <a:gd name="T76" fmla="*/ 0 h 1789"/>
                <a:gd name="T77" fmla="*/ 659 w 659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9" h="1789">
                  <a:moveTo>
                    <a:pt x="630" y="11"/>
                  </a:moveTo>
                  <a:lnTo>
                    <a:pt x="633" y="6"/>
                  </a:lnTo>
                  <a:lnTo>
                    <a:pt x="637" y="3"/>
                  </a:lnTo>
                  <a:lnTo>
                    <a:pt x="643" y="0"/>
                  </a:lnTo>
                  <a:lnTo>
                    <a:pt x="649" y="1"/>
                  </a:lnTo>
                  <a:lnTo>
                    <a:pt x="654" y="4"/>
                  </a:lnTo>
                  <a:lnTo>
                    <a:pt x="656" y="8"/>
                  </a:lnTo>
                  <a:lnTo>
                    <a:pt x="659" y="12"/>
                  </a:lnTo>
                  <a:lnTo>
                    <a:pt x="658" y="18"/>
                  </a:lnTo>
                  <a:lnTo>
                    <a:pt x="630" y="11"/>
                  </a:lnTo>
                  <a:close/>
                  <a:moveTo>
                    <a:pt x="658" y="18"/>
                  </a:moveTo>
                  <a:lnTo>
                    <a:pt x="28" y="1778"/>
                  </a:lnTo>
                  <a:lnTo>
                    <a:pt x="1" y="1770"/>
                  </a:lnTo>
                  <a:lnTo>
                    <a:pt x="630" y="11"/>
                  </a:lnTo>
                  <a:lnTo>
                    <a:pt x="658" y="18"/>
                  </a:lnTo>
                  <a:close/>
                  <a:moveTo>
                    <a:pt x="28" y="1778"/>
                  </a:moveTo>
                  <a:lnTo>
                    <a:pt x="26" y="1782"/>
                  </a:lnTo>
                  <a:lnTo>
                    <a:pt x="21" y="1786"/>
                  </a:lnTo>
                  <a:lnTo>
                    <a:pt x="16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1" y="1781"/>
                  </a:lnTo>
                  <a:lnTo>
                    <a:pt x="0" y="1776"/>
                  </a:lnTo>
                  <a:lnTo>
                    <a:pt x="1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8" name="Freeform 334"/>
            <p:cNvSpPr>
              <a:spLocks noEditPoints="1"/>
            </p:cNvSpPr>
            <p:nvPr/>
          </p:nvSpPr>
          <p:spPr bwMode="auto">
            <a:xfrm>
              <a:off x="2712" y="1688"/>
              <a:ext cx="428" cy="15"/>
            </a:xfrm>
            <a:custGeom>
              <a:avLst/>
              <a:gdLst>
                <a:gd name="T0" fmla="*/ 1 w 856"/>
                <a:gd name="T1" fmla="*/ 0 h 31"/>
                <a:gd name="T2" fmla="*/ 1 w 856"/>
                <a:gd name="T3" fmla="*/ 0 h 31"/>
                <a:gd name="T4" fmla="*/ 1 w 856"/>
                <a:gd name="T5" fmla="*/ 0 h 31"/>
                <a:gd name="T6" fmla="*/ 1 w 856"/>
                <a:gd name="T7" fmla="*/ 0 h 31"/>
                <a:gd name="T8" fmla="*/ 0 w 856"/>
                <a:gd name="T9" fmla="*/ 0 h 31"/>
                <a:gd name="T10" fmla="*/ 1 w 856"/>
                <a:gd name="T11" fmla="*/ 0 h 31"/>
                <a:gd name="T12" fmla="*/ 1 w 856"/>
                <a:gd name="T13" fmla="*/ 0 h 31"/>
                <a:gd name="T14" fmla="*/ 1 w 856"/>
                <a:gd name="T15" fmla="*/ 0 h 31"/>
                <a:gd name="T16" fmla="*/ 1 w 856"/>
                <a:gd name="T17" fmla="*/ 0 h 31"/>
                <a:gd name="T18" fmla="*/ 1 w 856"/>
                <a:gd name="T19" fmla="*/ 0 h 31"/>
                <a:gd name="T20" fmla="*/ 1 w 856"/>
                <a:gd name="T21" fmla="*/ 0 h 31"/>
                <a:gd name="T22" fmla="*/ 1 w 856"/>
                <a:gd name="T23" fmla="*/ 0 h 31"/>
                <a:gd name="T24" fmla="*/ 1 w 856"/>
                <a:gd name="T25" fmla="*/ 0 h 31"/>
                <a:gd name="T26" fmla="*/ 1 w 856"/>
                <a:gd name="T27" fmla="*/ 0 h 31"/>
                <a:gd name="T28" fmla="*/ 1 w 856"/>
                <a:gd name="T29" fmla="*/ 0 h 31"/>
                <a:gd name="T30" fmla="*/ 1 w 856"/>
                <a:gd name="T31" fmla="*/ 0 h 31"/>
                <a:gd name="T32" fmla="*/ 1 w 856"/>
                <a:gd name="T33" fmla="*/ 0 h 31"/>
                <a:gd name="T34" fmla="*/ 1 w 856"/>
                <a:gd name="T35" fmla="*/ 0 h 31"/>
                <a:gd name="T36" fmla="*/ 1 w 856"/>
                <a:gd name="T37" fmla="*/ 0 h 31"/>
                <a:gd name="T38" fmla="*/ 1 w 856"/>
                <a:gd name="T39" fmla="*/ 0 h 31"/>
                <a:gd name="T40" fmla="*/ 1 w 856"/>
                <a:gd name="T41" fmla="*/ 0 h 31"/>
                <a:gd name="T42" fmla="*/ 1 w 856"/>
                <a:gd name="T43" fmla="*/ 0 h 31"/>
                <a:gd name="T44" fmla="*/ 1 w 856"/>
                <a:gd name="T45" fmla="*/ 0 h 31"/>
                <a:gd name="T46" fmla="*/ 1 w 856"/>
                <a:gd name="T47" fmla="*/ 0 h 31"/>
                <a:gd name="T48" fmla="*/ 1 w 856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6"/>
                <a:gd name="T76" fmla="*/ 0 h 31"/>
                <a:gd name="T77" fmla="*/ 856 w 856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6" h="31">
                  <a:moveTo>
                    <a:pt x="12" y="26"/>
                  </a:moveTo>
                  <a:lnTo>
                    <a:pt x="7" y="25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2" y="26"/>
                  </a:lnTo>
                  <a:close/>
                  <a:moveTo>
                    <a:pt x="13" y="0"/>
                  </a:moveTo>
                  <a:lnTo>
                    <a:pt x="843" y="5"/>
                  </a:lnTo>
                  <a:lnTo>
                    <a:pt x="843" y="31"/>
                  </a:lnTo>
                  <a:lnTo>
                    <a:pt x="12" y="26"/>
                  </a:lnTo>
                  <a:lnTo>
                    <a:pt x="13" y="0"/>
                  </a:lnTo>
                  <a:close/>
                  <a:moveTo>
                    <a:pt x="843" y="5"/>
                  </a:moveTo>
                  <a:lnTo>
                    <a:pt x="848" y="6"/>
                  </a:lnTo>
                  <a:lnTo>
                    <a:pt x="852" y="10"/>
                  </a:lnTo>
                  <a:lnTo>
                    <a:pt x="855" y="14"/>
                  </a:lnTo>
                  <a:lnTo>
                    <a:pt x="856" y="19"/>
                  </a:lnTo>
                  <a:lnTo>
                    <a:pt x="855" y="23"/>
                  </a:lnTo>
                  <a:lnTo>
                    <a:pt x="852" y="27"/>
                  </a:lnTo>
                  <a:lnTo>
                    <a:pt x="848" y="31"/>
                  </a:lnTo>
                  <a:lnTo>
                    <a:pt x="843" y="31"/>
                  </a:lnTo>
                  <a:lnTo>
                    <a:pt x="843" y="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9" name="Freeform 335"/>
            <p:cNvSpPr>
              <a:spLocks noEditPoints="1"/>
            </p:cNvSpPr>
            <p:nvPr/>
          </p:nvSpPr>
          <p:spPr bwMode="auto">
            <a:xfrm>
              <a:off x="2978" y="934"/>
              <a:ext cx="370" cy="13"/>
            </a:xfrm>
            <a:custGeom>
              <a:avLst/>
              <a:gdLst>
                <a:gd name="T0" fmla="*/ 1 w 740"/>
                <a:gd name="T1" fmla="*/ 1 h 26"/>
                <a:gd name="T2" fmla="*/ 1 w 740"/>
                <a:gd name="T3" fmla="*/ 1 h 26"/>
                <a:gd name="T4" fmla="*/ 1 w 740"/>
                <a:gd name="T5" fmla="*/ 1 h 26"/>
                <a:gd name="T6" fmla="*/ 1 w 740"/>
                <a:gd name="T7" fmla="*/ 1 h 26"/>
                <a:gd name="T8" fmla="*/ 0 w 740"/>
                <a:gd name="T9" fmla="*/ 1 h 26"/>
                <a:gd name="T10" fmla="*/ 1 w 740"/>
                <a:gd name="T11" fmla="*/ 1 h 26"/>
                <a:gd name="T12" fmla="*/ 1 w 740"/>
                <a:gd name="T13" fmla="*/ 1 h 26"/>
                <a:gd name="T14" fmla="*/ 1 w 740"/>
                <a:gd name="T15" fmla="*/ 1 h 26"/>
                <a:gd name="T16" fmla="*/ 1 w 740"/>
                <a:gd name="T17" fmla="*/ 0 h 26"/>
                <a:gd name="T18" fmla="*/ 1 w 740"/>
                <a:gd name="T19" fmla="*/ 1 h 26"/>
                <a:gd name="T20" fmla="*/ 1 w 740"/>
                <a:gd name="T21" fmla="*/ 0 h 26"/>
                <a:gd name="T22" fmla="*/ 1 w 740"/>
                <a:gd name="T23" fmla="*/ 0 h 26"/>
                <a:gd name="T24" fmla="*/ 1 w 740"/>
                <a:gd name="T25" fmla="*/ 1 h 26"/>
                <a:gd name="T26" fmla="*/ 1 w 740"/>
                <a:gd name="T27" fmla="*/ 1 h 26"/>
                <a:gd name="T28" fmla="*/ 1 w 740"/>
                <a:gd name="T29" fmla="*/ 0 h 26"/>
                <a:gd name="T30" fmla="*/ 1 w 740"/>
                <a:gd name="T31" fmla="*/ 0 h 26"/>
                <a:gd name="T32" fmla="*/ 1 w 740"/>
                <a:gd name="T33" fmla="*/ 1 h 26"/>
                <a:gd name="T34" fmla="*/ 1 w 740"/>
                <a:gd name="T35" fmla="*/ 1 h 26"/>
                <a:gd name="T36" fmla="*/ 1 w 740"/>
                <a:gd name="T37" fmla="*/ 1 h 26"/>
                <a:gd name="T38" fmla="*/ 1 w 740"/>
                <a:gd name="T39" fmla="*/ 1 h 26"/>
                <a:gd name="T40" fmla="*/ 1 w 740"/>
                <a:gd name="T41" fmla="*/ 1 h 26"/>
                <a:gd name="T42" fmla="*/ 1 w 740"/>
                <a:gd name="T43" fmla="*/ 1 h 26"/>
                <a:gd name="T44" fmla="*/ 1 w 740"/>
                <a:gd name="T45" fmla="*/ 1 h 26"/>
                <a:gd name="T46" fmla="*/ 1 w 740"/>
                <a:gd name="T47" fmla="*/ 1 h 26"/>
                <a:gd name="T48" fmla="*/ 1 w 740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0"/>
                <a:gd name="T76" fmla="*/ 0 h 26"/>
                <a:gd name="T77" fmla="*/ 740 w 740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0" h="26">
                  <a:moveTo>
                    <a:pt x="13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728" y="0"/>
                  </a:lnTo>
                  <a:lnTo>
                    <a:pt x="72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728" y="0"/>
                  </a:moveTo>
                  <a:lnTo>
                    <a:pt x="733" y="2"/>
                  </a:lnTo>
                  <a:lnTo>
                    <a:pt x="736" y="4"/>
                  </a:lnTo>
                  <a:lnTo>
                    <a:pt x="739" y="9"/>
                  </a:lnTo>
                  <a:lnTo>
                    <a:pt x="740" y="14"/>
                  </a:lnTo>
                  <a:lnTo>
                    <a:pt x="739" y="19"/>
                  </a:lnTo>
                  <a:lnTo>
                    <a:pt x="736" y="22"/>
                  </a:lnTo>
                  <a:lnTo>
                    <a:pt x="733" y="25"/>
                  </a:lnTo>
                  <a:lnTo>
                    <a:pt x="728" y="26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0" name="Freeform 336"/>
            <p:cNvSpPr>
              <a:spLocks noEditPoints="1"/>
            </p:cNvSpPr>
            <p:nvPr/>
          </p:nvSpPr>
          <p:spPr bwMode="auto">
            <a:xfrm>
              <a:off x="3056" y="1693"/>
              <a:ext cx="54" cy="135"/>
            </a:xfrm>
            <a:custGeom>
              <a:avLst/>
              <a:gdLst>
                <a:gd name="T0" fmla="*/ 1 w 108"/>
                <a:gd name="T1" fmla="*/ 1 h 270"/>
                <a:gd name="T2" fmla="*/ 1 w 108"/>
                <a:gd name="T3" fmla="*/ 1 h 270"/>
                <a:gd name="T4" fmla="*/ 1 w 108"/>
                <a:gd name="T5" fmla="*/ 1 h 270"/>
                <a:gd name="T6" fmla="*/ 1 w 108"/>
                <a:gd name="T7" fmla="*/ 1 h 270"/>
                <a:gd name="T8" fmla="*/ 1 w 108"/>
                <a:gd name="T9" fmla="*/ 1 h 270"/>
                <a:gd name="T10" fmla="*/ 1 w 108"/>
                <a:gd name="T11" fmla="*/ 1 h 270"/>
                <a:gd name="T12" fmla="*/ 1 w 108"/>
                <a:gd name="T13" fmla="*/ 1 h 270"/>
                <a:gd name="T14" fmla="*/ 1 w 108"/>
                <a:gd name="T15" fmla="*/ 1 h 270"/>
                <a:gd name="T16" fmla="*/ 1 w 108"/>
                <a:gd name="T17" fmla="*/ 1 h 270"/>
                <a:gd name="T18" fmla="*/ 1 w 108"/>
                <a:gd name="T19" fmla="*/ 1 h 270"/>
                <a:gd name="T20" fmla="*/ 1 w 108"/>
                <a:gd name="T21" fmla="*/ 1 h 270"/>
                <a:gd name="T22" fmla="*/ 0 w 108"/>
                <a:gd name="T23" fmla="*/ 1 h 270"/>
                <a:gd name="T24" fmla="*/ 1 w 108"/>
                <a:gd name="T25" fmla="*/ 1 h 270"/>
                <a:gd name="T26" fmla="*/ 1 w 108"/>
                <a:gd name="T27" fmla="*/ 1 h 270"/>
                <a:gd name="T28" fmla="*/ 1 w 108"/>
                <a:gd name="T29" fmla="*/ 1 h 270"/>
                <a:gd name="T30" fmla="*/ 0 w 108"/>
                <a:gd name="T31" fmla="*/ 1 h 270"/>
                <a:gd name="T32" fmla="*/ 0 w 108"/>
                <a:gd name="T33" fmla="*/ 1 h 270"/>
                <a:gd name="T34" fmla="*/ 1 w 108"/>
                <a:gd name="T35" fmla="*/ 1 h 270"/>
                <a:gd name="T36" fmla="*/ 1 w 108"/>
                <a:gd name="T37" fmla="*/ 1 h 270"/>
                <a:gd name="T38" fmla="*/ 1 w 108"/>
                <a:gd name="T39" fmla="*/ 0 h 270"/>
                <a:gd name="T40" fmla="*/ 1 w 108"/>
                <a:gd name="T41" fmla="*/ 0 h 270"/>
                <a:gd name="T42" fmla="*/ 1 w 108"/>
                <a:gd name="T43" fmla="*/ 1 h 270"/>
                <a:gd name="T44" fmla="*/ 1 w 108"/>
                <a:gd name="T45" fmla="*/ 1 h 270"/>
                <a:gd name="T46" fmla="*/ 1 w 108"/>
                <a:gd name="T47" fmla="*/ 1 h 270"/>
                <a:gd name="T48" fmla="*/ 0 w 108"/>
                <a:gd name="T49" fmla="*/ 1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70"/>
                <a:gd name="T77" fmla="*/ 108 w 108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70">
                  <a:moveTo>
                    <a:pt x="106" y="251"/>
                  </a:moveTo>
                  <a:lnTo>
                    <a:pt x="108" y="257"/>
                  </a:lnTo>
                  <a:lnTo>
                    <a:pt x="106" y="262"/>
                  </a:lnTo>
                  <a:lnTo>
                    <a:pt x="103" y="266"/>
                  </a:lnTo>
                  <a:lnTo>
                    <a:pt x="98" y="268"/>
                  </a:lnTo>
                  <a:lnTo>
                    <a:pt x="92" y="270"/>
                  </a:lnTo>
                  <a:lnTo>
                    <a:pt x="87" y="267"/>
                  </a:lnTo>
                  <a:lnTo>
                    <a:pt x="82" y="263"/>
                  </a:lnTo>
                  <a:lnTo>
                    <a:pt x="80" y="259"/>
                  </a:lnTo>
                  <a:lnTo>
                    <a:pt x="106" y="251"/>
                  </a:lnTo>
                  <a:close/>
                  <a:moveTo>
                    <a:pt x="80" y="259"/>
                  </a:moveTo>
                  <a:lnTo>
                    <a:pt x="0" y="17"/>
                  </a:lnTo>
                  <a:lnTo>
                    <a:pt x="28" y="10"/>
                  </a:lnTo>
                  <a:lnTo>
                    <a:pt x="106" y="251"/>
                  </a:lnTo>
                  <a:lnTo>
                    <a:pt x="80" y="259"/>
                  </a:lnTo>
                  <a:close/>
                  <a:moveTo>
                    <a:pt x="0" y="17"/>
                  </a:moveTo>
                  <a:lnTo>
                    <a:pt x="0" y="12"/>
                  </a:ln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1" name="Freeform 337"/>
            <p:cNvSpPr>
              <a:spLocks noEditPoints="1"/>
            </p:cNvSpPr>
            <p:nvPr/>
          </p:nvSpPr>
          <p:spPr bwMode="auto">
            <a:xfrm>
              <a:off x="3375" y="811"/>
              <a:ext cx="153" cy="13"/>
            </a:xfrm>
            <a:custGeom>
              <a:avLst/>
              <a:gdLst>
                <a:gd name="T0" fmla="*/ 1 w 305"/>
                <a:gd name="T1" fmla="*/ 1 h 25"/>
                <a:gd name="T2" fmla="*/ 1 w 305"/>
                <a:gd name="T3" fmla="*/ 1 h 25"/>
                <a:gd name="T4" fmla="*/ 1 w 305"/>
                <a:gd name="T5" fmla="*/ 1 h 25"/>
                <a:gd name="T6" fmla="*/ 1 w 305"/>
                <a:gd name="T7" fmla="*/ 1 h 25"/>
                <a:gd name="T8" fmla="*/ 0 w 305"/>
                <a:gd name="T9" fmla="*/ 1 h 25"/>
                <a:gd name="T10" fmla="*/ 1 w 305"/>
                <a:gd name="T11" fmla="*/ 1 h 25"/>
                <a:gd name="T12" fmla="*/ 1 w 305"/>
                <a:gd name="T13" fmla="*/ 1 h 25"/>
                <a:gd name="T14" fmla="*/ 1 w 305"/>
                <a:gd name="T15" fmla="*/ 1 h 25"/>
                <a:gd name="T16" fmla="*/ 1 w 305"/>
                <a:gd name="T17" fmla="*/ 0 h 25"/>
                <a:gd name="T18" fmla="*/ 1 w 305"/>
                <a:gd name="T19" fmla="*/ 1 h 25"/>
                <a:gd name="T20" fmla="*/ 1 w 305"/>
                <a:gd name="T21" fmla="*/ 0 h 25"/>
                <a:gd name="T22" fmla="*/ 1 w 305"/>
                <a:gd name="T23" fmla="*/ 0 h 25"/>
                <a:gd name="T24" fmla="*/ 1 w 305"/>
                <a:gd name="T25" fmla="*/ 1 h 25"/>
                <a:gd name="T26" fmla="*/ 1 w 305"/>
                <a:gd name="T27" fmla="*/ 1 h 25"/>
                <a:gd name="T28" fmla="*/ 1 w 305"/>
                <a:gd name="T29" fmla="*/ 0 h 25"/>
                <a:gd name="T30" fmla="*/ 1 w 305"/>
                <a:gd name="T31" fmla="*/ 0 h 25"/>
                <a:gd name="T32" fmla="*/ 1 w 305"/>
                <a:gd name="T33" fmla="*/ 1 h 25"/>
                <a:gd name="T34" fmla="*/ 1 w 305"/>
                <a:gd name="T35" fmla="*/ 1 h 25"/>
                <a:gd name="T36" fmla="*/ 1 w 305"/>
                <a:gd name="T37" fmla="*/ 1 h 25"/>
                <a:gd name="T38" fmla="*/ 1 w 305"/>
                <a:gd name="T39" fmla="*/ 1 h 25"/>
                <a:gd name="T40" fmla="*/ 1 w 305"/>
                <a:gd name="T41" fmla="*/ 1 h 25"/>
                <a:gd name="T42" fmla="*/ 1 w 305"/>
                <a:gd name="T43" fmla="*/ 1 h 25"/>
                <a:gd name="T44" fmla="*/ 1 w 305"/>
                <a:gd name="T45" fmla="*/ 1 h 25"/>
                <a:gd name="T46" fmla="*/ 1 w 305"/>
                <a:gd name="T47" fmla="*/ 1 h 25"/>
                <a:gd name="T48" fmla="*/ 1 w 305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25"/>
                <a:gd name="T77" fmla="*/ 305 w 30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25">
                  <a:moveTo>
                    <a:pt x="12" y="25"/>
                  </a:move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93" y="0"/>
                  </a:lnTo>
                  <a:lnTo>
                    <a:pt x="293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293" y="0"/>
                  </a:moveTo>
                  <a:lnTo>
                    <a:pt x="298" y="1"/>
                  </a:lnTo>
                  <a:lnTo>
                    <a:pt x="302" y="4"/>
                  </a:lnTo>
                  <a:lnTo>
                    <a:pt x="304" y="7"/>
                  </a:lnTo>
                  <a:lnTo>
                    <a:pt x="305" y="12"/>
                  </a:lnTo>
                  <a:lnTo>
                    <a:pt x="304" y="18"/>
                  </a:lnTo>
                  <a:lnTo>
                    <a:pt x="302" y="22"/>
                  </a:lnTo>
                  <a:lnTo>
                    <a:pt x="298" y="24"/>
                  </a:lnTo>
                  <a:lnTo>
                    <a:pt x="293" y="2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2" name="Freeform 338"/>
            <p:cNvSpPr>
              <a:spLocks noEditPoints="1"/>
            </p:cNvSpPr>
            <p:nvPr/>
          </p:nvSpPr>
          <p:spPr bwMode="auto">
            <a:xfrm>
              <a:off x="3240" y="810"/>
              <a:ext cx="289" cy="1018"/>
            </a:xfrm>
            <a:custGeom>
              <a:avLst/>
              <a:gdLst>
                <a:gd name="T0" fmla="*/ 0 w 579"/>
                <a:gd name="T1" fmla="*/ 1 h 2035"/>
                <a:gd name="T2" fmla="*/ 0 w 579"/>
                <a:gd name="T3" fmla="*/ 1 h 2035"/>
                <a:gd name="T4" fmla="*/ 0 w 579"/>
                <a:gd name="T5" fmla="*/ 1 h 2035"/>
                <a:gd name="T6" fmla="*/ 0 w 579"/>
                <a:gd name="T7" fmla="*/ 0 h 2035"/>
                <a:gd name="T8" fmla="*/ 0 w 579"/>
                <a:gd name="T9" fmla="*/ 0 h 2035"/>
                <a:gd name="T10" fmla="*/ 0 w 579"/>
                <a:gd name="T11" fmla="*/ 1 h 2035"/>
                <a:gd name="T12" fmla="*/ 0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0 w 579"/>
                <a:gd name="T19" fmla="*/ 1 h 2035"/>
                <a:gd name="T20" fmla="*/ 0 w 579"/>
                <a:gd name="T21" fmla="*/ 1 h 2035"/>
                <a:gd name="T22" fmla="*/ 0 w 579"/>
                <a:gd name="T23" fmla="*/ 1 h 2035"/>
                <a:gd name="T24" fmla="*/ 0 w 579"/>
                <a:gd name="T25" fmla="*/ 1 h 2035"/>
                <a:gd name="T26" fmla="*/ 0 w 579"/>
                <a:gd name="T27" fmla="*/ 1 h 2035"/>
                <a:gd name="T28" fmla="*/ 0 w 579"/>
                <a:gd name="T29" fmla="*/ 1 h 2035"/>
                <a:gd name="T30" fmla="*/ 0 w 579"/>
                <a:gd name="T31" fmla="*/ 1 h 2035"/>
                <a:gd name="T32" fmla="*/ 0 w 579"/>
                <a:gd name="T33" fmla="*/ 1 h 2035"/>
                <a:gd name="T34" fmla="*/ 0 w 579"/>
                <a:gd name="T35" fmla="*/ 1 h 2035"/>
                <a:gd name="T36" fmla="*/ 0 w 579"/>
                <a:gd name="T37" fmla="*/ 1 h 2035"/>
                <a:gd name="T38" fmla="*/ 0 w 579"/>
                <a:gd name="T39" fmla="*/ 1 h 2035"/>
                <a:gd name="T40" fmla="*/ 0 w 579"/>
                <a:gd name="T41" fmla="*/ 1 h 2035"/>
                <a:gd name="T42" fmla="*/ 0 w 579"/>
                <a:gd name="T43" fmla="*/ 1 h 2035"/>
                <a:gd name="T44" fmla="*/ 0 w 579"/>
                <a:gd name="T45" fmla="*/ 1 h 2035"/>
                <a:gd name="T46" fmla="*/ 0 w 579"/>
                <a:gd name="T47" fmla="*/ 1 h 2035"/>
                <a:gd name="T48" fmla="*/ 0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0" y="11"/>
                  </a:moveTo>
                  <a:lnTo>
                    <a:pt x="552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6" y="6"/>
                  </a:lnTo>
                  <a:lnTo>
                    <a:pt x="579" y="11"/>
                  </a:lnTo>
                  <a:lnTo>
                    <a:pt x="578" y="17"/>
                  </a:lnTo>
                  <a:lnTo>
                    <a:pt x="550" y="11"/>
                  </a:lnTo>
                  <a:close/>
                  <a:moveTo>
                    <a:pt x="578" y="17"/>
                  </a:moveTo>
                  <a:lnTo>
                    <a:pt x="28" y="2024"/>
                  </a:lnTo>
                  <a:lnTo>
                    <a:pt x="0" y="2018"/>
                  </a:lnTo>
                  <a:lnTo>
                    <a:pt x="550" y="11"/>
                  </a:lnTo>
                  <a:lnTo>
                    <a:pt x="578" y="17"/>
                  </a:lnTo>
                  <a:close/>
                  <a:moveTo>
                    <a:pt x="28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6" y="2035"/>
                  </a:lnTo>
                  <a:lnTo>
                    <a:pt x="11" y="2035"/>
                  </a:lnTo>
                  <a:lnTo>
                    <a:pt x="5" y="2032"/>
                  </a:lnTo>
                  <a:lnTo>
                    <a:pt x="1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8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3" name="Freeform 339"/>
            <p:cNvSpPr>
              <a:spLocks noEditPoints="1"/>
            </p:cNvSpPr>
            <p:nvPr/>
          </p:nvSpPr>
          <p:spPr bwMode="auto">
            <a:xfrm>
              <a:off x="3097" y="1814"/>
              <a:ext cx="156" cy="13"/>
            </a:xfrm>
            <a:custGeom>
              <a:avLst/>
              <a:gdLst>
                <a:gd name="T0" fmla="*/ 1 w 312"/>
                <a:gd name="T1" fmla="*/ 0 h 25"/>
                <a:gd name="T2" fmla="*/ 1 w 312"/>
                <a:gd name="T3" fmla="*/ 1 h 25"/>
                <a:gd name="T4" fmla="*/ 1 w 312"/>
                <a:gd name="T5" fmla="*/ 1 h 25"/>
                <a:gd name="T6" fmla="*/ 1 w 312"/>
                <a:gd name="T7" fmla="*/ 1 h 25"/>
                <a:gd name="T8" fmla="*/ 1 w 312"/>
                <a:gd name="T9" fmla="*/ 1 h 25"/>
                <a:gd name="T10" fmla="*/ 1 w 312"/>
                <a:gd name="T11" fmla="*/ 1 h 25"/>
                <a:gd name="T12" fmla="*/ 1 w 312"/>
                <a:gd name="T13" fmla="*/ 1 h 25"/>
                <a:gd name="T14" fmla="*/ 1 w 312"/>
                <a:gd name="T15" fmla="*/ 1 h 25"/>
                <a:gd name="T16" fmla="*/ 1 w 312"/>
                <a:gd name="T17" fmla="*/ 1 h 25"/>
                <a:gd name="T18" fmla="*/ 1 w 312"/>
                <a:gd name="T19" fmla="*/ 0 h 25"/>
                <a:gd name="T20" fmla="*/ 1 w 312"/>
                <a:gd name="T21" fmla="*/ 1 h 25"/>
                <a:gd name="T22" fmla="*/ 1 w 312"/>
                <a:gd name="T23" fmla="*/ 1 h 25"/>
                <a:gd name="T24" fmla="*/ 1 w 312"/>
                <a:gd name="T25" fmla="*/ 0 h 25"/>
                <a:gd name="T26" fmla="*/ 1 w 312"/>
                <a:gd name="T27" fmla="*/ 0 h 25"/>
                <a:gd name="T28" fmla="*/ 1 w 312"/>
                <a:gd name="T29" fmla="*/ 1 h 25"/>
                <a:gd name="T30" fmla="*/ 1 w 312"/>
                <a:gd name="T31" fmla="*/ 1 h 25"/>
                <a:gd name="T32" fmla="*/ 1 w 312"/>
                <a:gd name="T33" fmla="*/ 1 h 25"/>
                <a:gd name="T34" fmla="*/ 1 w 312"/>
                <a:gd name="T35" fmla="*/ 1 h 25"/>
                <a:gd name="T36" fmla="*/ 0 w 312"/>
                <a:gd name="T37" fmla="*/ 1 h 25"/>
                <a:gd name="T38" fmla="*/ 0 w 312"/>
                <a:gd name="T39" fmla="*/ 1 h 25"/>
                <a:gd name="T40" fmla="*/ 0 w 312"/>
                <a:gd name="T41" fmla="*/ 1 h 25"/>
                <a:gd name="T42" fmla="*/ 1 w 312"/>
                <a:gd name="T43" fmla="*/ 1 h 25"/>
                <a:gd name="T44" fmla="*/ 1 w 312"/>
                <a:gd name="T45" fmla="*/ 1 h 25"/>
                <a:gd name="T46" fmla="*/ 1 w 312"/>
                <a:gd name="T47" fmla="*/ 0 h 25"/>
                <a:gd name="T48" fmla="*/ 1 w 312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25"/>
                <a:gd name="T77" fmla="*/ 312 w 312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25">
                  <a:moveTo>
                    <a:pt x="300" y="0"/>
                  </a:moveTo>
                  <a:lnTo>
                    <a:pt x="304" y="1"/>
                  </a:lnTo>
                  <a:lnTo>
                    <a:pt x="308" y="3"/>
                  </a:lnTo>
                  <a:lnTo>
                    <a:pt x="311" y="7"/>
                  </a:lnTo>
                  <a:lnTo>
                    <a:pt x="312" y="12"/>
                  </a:lnTo>
                  <a:lnTo>
                    <a:pt x="311" y="17"/>
                  </a:lnTo>
                  <a:lnTo>
                    <a:pt x="308" y="22"/>
                  </a:lnTo>
                  <a:lnTo>
                    <a:pt x="304" y="24"/>
                  </a:lnTo>
                  <a:lnTo>
                    <a:pt x="300" y="25"/>
                  </a:lnTo>
                  <a:lnTo>
                    <a:pt x="300" y="0"/>
                  </a:lnTo>
                  <a:close/>
                  <a:moveTo>
                    <a:pt x="300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00" y="0"/>
                  </a:lnTo>
                  <a:lnTo>
                    <a:pt x="300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4" name="Freeform 340"/>
            <p:cNvSpPr>
              <a:spLocks noEditPoints="1"/>
            </p:cNvSpPr>
            <p:nvPr/>
          </p:nvSpPr>
          <p:spPr bwMode="auto">
            <a:xfrm>
              <a:off x="3096" y="810"/>
              <a:ext cx="292" cy="1018"/>
            </a:xfrm>
            <a:custGeom>
              <a:avLst/>
              <a:gdLst>
                <a:gd name="T0" fmla="*/ 1 w 584"/>
                <a:gd name="T1" fmla="*/ 1 h 2035"/>
                <a:gd name="T2" fmla="*/ 1 w 584"/>
                <a:gd name="T3" fmla="*/ 1 h 2035"/>
                <a:gd name="T4" fmla="*/ 1 w 584"/>
                <a:gd name="T5" fmla="*/ 1 h 2035"/>
                <a:gd name="T6" fmla="*/ 1 w 584"/>
                <a:gd name="T7" fmla="*/ 1 h 2035"/>
                <a:gd name="T8" fmla="*/ 1 w 584"/>
                <a:gd name="T9" fmla="*/ 1 h 2035"/>
                <a:gd name="T10" fmla="*/ 1 w 584"/>
                <a:gd name="T11" fmla="*/ 1 h 2035"/>
                <a:gd name="T12" fmla="*/ 1 w 584"/>
                <a:gd name="T13" fmla="*/ 1 h 2035"/>
                <a:gd name="T14" fmla="*/ 0 w 584"/>
                <a:gd name="T15" fmla="*/ 1 h 2035"/>
                <a:gd name="T16" fmla="*/ 0 w 584"/>
                <a:gd name="T17" fmla="*/ 1 h 2035"/>
                <a:gd name="T18" fmla="*/ 1 w 584"/>
                <a:gd name="T19" fmla="*/ 1 h 2035"/>
                <a:gd name="T20" fmla="*/ 0 w 584"/>
                <a:gd name="T21" fmla="*/ 1 h 2035"/>
                <a:gd name="T22" fmla="*/ 1 w 584"/>
                <a:gd name="T23" fmla="*/ 1 h 2035"/>
                <a:gd name="T24" fmla="*/ 1 w 584"/>
                <a:gd name="T25" fmla="*/ 1 h 2035"/>
                <a:gd name="T26" fmla="*/ 1 w 584"/>
                <a:gd name="T27" fmla="*/ 1 h 2035"/>
                <a:gd name="T28" fmla="*/ 0 w 584"/>
                <a:gd name="T29" fmla="*/ 1 h 2035"/>
                <a:gd name="T30" fmla="*/ 1 w 584"/>
                <a:gd name="T31" fmla="*/ 1 h 2035"/>
                <a:gd name="T32" fmla="*/ 1 w 584"/>
                <a:gd name="T33" fmla="*/ 1 h 2035"/>
                <a:gd name="T34" fmla="*/ 1 w 584"/>
                <a:gd name="T35" fmla="*/ 1 h 2035"/>
                <a:gd name="T36" fmla="*/ 1 w 584"/>
                <a:gd name="T37" fmla="*/ 0 h 2035"/>
                <a:gd name="T38" fmla="*/ 1 w 584"/>
                <a:gd name="T39" fmla="*/ 0 h 2035"/>
                <a:gd name="T40" fmla="*/ 1 w 584"/>
                <a:gd name="T41" fmla="*/ 1 h 2035"/>
                <a:gd name="T42" fmla="*/ 1 w 584"/>
                <a:gd name="T43" fmla="*/ 1 h 2035"/>
                <a:gd name="T44" fmla="*/ 1 w 584"/>
                <a:gd name="T45" fmla="*/ 1 h 2035"/>
                <a:gd name="T46" fmla="*/ 1 w 584"/>
                <a:gd name="T47" fmla="*/ 1 h 2035"/>
                <a:gd name="T48" fmla="*/ 1 w 584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4"/>
                <a:gd name="T76" fmla="*/ 0 h 2035"/>
                <a:gd name="T77" fmla="*/ 584 w 584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4" h="2035">
                  <a:moveTo>
                    <a:pt x="29" y="2024"/>
                  </a:moveTo>
                  <a:lnTo>
                    <a:pt x="25" y="2028"/>
                  </a:lnTo>
                  <a:lnTo>
                    <a:pt x="21" y="2032"/>
                  </a:lnTo>
                  <a:lnTo>
                    <a:pt x="17" y="2035"/>
                  </a:lnTo>
                  <a:lnTo>
                    <a:pt x="10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9" y="2024"/>
                  </a:lnTo>
                  <a:close/>
                  <a:moveTo>
                    <a:pt x="0" y="2018"/>
                  </a:moveTo>
                  <a:lnTo>
                    <a:pt x="556" y="11"/>
                  </a:lnTo>
                  <a:lnTo>
                    <a:pt x="584" y="17"/>
                  </a:lnTo>
                  <a:lnTo>
                    <a:pt x="29" y="2024"/>
                  </a:lnTo>
                  <a:lnTo>
                    <a:pt x="0" y="2018"/>
                  </a:lnTo>
                  <a:close/>
                  <a:moveTo>
                    <a:pt x="556" y="11"/>
                  </a:moveTo>
                  <a:lnTo>
                    <a:pt x="559" y="6"/>
                  </a:lnTo>
                  <a:lnTo>
                    <a:pt x="562" y="2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9" y="2"/>
                  </a:lnTo>
                  <a:lnTo>
                    <a:pt x="583" y="6"/>
                  </a:lnTo>
                  <a:lnTo>
                    <a:pt x="584" y="11"/>
                  </a:lnTo>
                  <a:lnTo>
                    <a:pt x="584" y="17"/>
                  </a:lnTo>
                  <a:lnTo>
                    <a:pt x="556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5" name="Freeform 341"/>
            <p:cNvSpPr>
              <a:spLocks noEditPoints="1"/>
            </p:cNvSpPr>
            <p:nvPr/>
          </p:nvSpPr>
          <p:spPr bwMode="auto">
            <a:xfrm>
              <a:off x="3514" y="810"/>
              <a:ext cx="57" cy="138"/>
            </a:xfrm>
            <a:custGeom>
              <a:avLst/>
              <a:gdLst>
                <a:gd name="T0" fmla="*/ 0 w 114"/>
                <a:gd name="T1" fmla="*/ 1 h 274"/>
                <a:gd name="T2" fmla="*/ 0 w 114"/>
                <a:gd name="T3" fmla="*/ 1 h 274"/>
                <a:gd name="T4" fmla="*/ 1 w 114"/>
                <a:gd name="T5" fmla="*/ 1 h 274"/>
                <a:gd name="T6" fmla="*/ 1 w 114"/>
                <a:gd name="T7" fmla="*/ 1 h 274"/>
                <a:gd name="T8" fmla="*/ 1 w 114"/>
                <a:gd name="T9" fmla="*/ 0 h 274"/>
                <a:gd name="T10" fmla="*/ 1 w 114"/>
                <a:gd name="T11" fmla="*/ 0 h 274"/>
                <a:gd name="T12" fmla="*/ 1 w 114"/>
                <a:gd name="T13" fmla="*/ 1 h 274"/>
                <a:gd name="T14" fmla="*/ 1 w 114"/>
                <a:gd name="T15" fmla="*/ 1 h 274"/>
                <a:gd name="T16" fmla="*/ 1 w 114"/>
                <a:gd name="T17" fmla="*/ 1 h 274"/>
                <a:gd name="T18" fmla="*/ 0 w 114"/>
                <a:gd name="T19" fmla="*/ 1 h 274"/>
                <a:gd name="T20" fmla="*/ 1 w 114"/>
                <a:gd name="T21" fmla="*/ 1 h 274"/>
                <a:gd name="T22" fmla="*/ 1 w 114"/>
                <a:gd name="T23" fmla="*/ 1 h 274"/>
                <a:gd name="T24" fmla="*/ 1 w 114"/>
                <a:gd name="T25" fmla="*/ 1 h 274"/>
                <a:gd name="T26" fmla="*/ 0 w 114"/>
                <a:gd name="T27" fmla="*/ 1 h 274"/>
                <a:gd name="T28" fmla="*/ 1 w 114"/>
                <a:gd name="T29" fmla="*/ 1 h 274"/>
                <a:gd name="T30" fmla="*/ 1 w 114"/>
                <a:gd name="T31" fmla="*/ 1 h 274"/>
                <a:gd name="T32" fmla="*/ 1 w 114"/>
                <a:gd name="T33" fmla="*/ 1 h 274"/>
                <a:gd name="T34" fmla="*/ 1 w 114"/>
                <a:gd name="T35" fmla="*/ 1 h 274"/>
                <a:gd name="T36" fmla="*/ 1 w 114"/>
                <a:gd name="T37" fmla="*/ 1 h 274"/>
                <a:gd name="T38" fmla="*/ 1 w 114"/>
                <a:gd name="T39" fmla="*/ 1 h 274"/>
                <a:gd name="T40" fmla="*/ 1 w 114"/>
                <a:gd name="T41" fmla="*/ 1 h 274"/>
                <a:gd name="T42" fmla="*/ 1 w 114"/>
                <a:gd name="T43" fmla="*/ 1 h 274"/>
                <a:gd name="T44" fmla="*/ 1 w 114"/>
                <a:gd name="T45" fmla="*/ 1 h 274"/>
                <a:gd name="T46" fmla="*/ 1 w 114"/>
                <a:gd name="T47" fmla="*/ 1 h 274"/>
                <a:gd name="T48" fmla="*/ 1 w 114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274"/>
                <a:gd name="T77" fmla="*/ 114 w 114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274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0" y="17"/>
                  </a:lnTo>
                  <a:close/>
                  <a:moveTo>
                    <a:pt x="28" y="9"/>
                  </a:moveTo>
                  <a:lnTo>
                    <a:pt x="114" y="257"/>
                  </a:lnTo>
                  <a:lnTo>
                    <a:pt x="86" y="264"/>
                  </a:lnTo>
                  <a:lnTo>
                    <a:pt x="0" y="17"/>
                  </a:lnTo>
                  <a:lnTo>
                    <a:pt x="28" y="9"/>
                  </a:lnTo>
                  <a:close/>
                  <a:moveTo>
                    <a:pt x="114" y="257"/>
                  </a:moveTo>
                  <a:lnTo>
                    <a:pt x="114" y="262"/>
                  </a:lnTo>
                  <a:lnTo>
                    <a:pt x="112" y="267"/>
                  </a:lnTo>
                  <a:lnTo>
                    <a:pt x="109" y="272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3" y="273"/>
                  </a:lnTo>
                  <a:lnTo>
                    <a:pt x="88" y="269"/>
                  </a:lnTo>
                  <a:lnTo>
                    <a:pt x="86" y="264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6" name="Freeform 342"/>
            <p:cNvSpPr>
              <a:spLocks noEditPoints="1"/>
            </p:cNvSpPr>
            <p:nvPr/>
          </p:nvSpPr>
          <p:spPr bwMode="auto">
            <a:xfrm>
              <a:off x="3243" y="934"/>
              <a:ext cx="328" cy="894"/>
            </a:xfrm>
            <a:custGeom>
              <a:avLst/>
              <a:gdLst>
                <a:gd name="T0" fmla="*/ 0 w 658"/>
                <a:gd name="T1" fmla="*/ 0 h 1789"/>
                <a:gd name="T2" fmla="*/ 0 w 658"/>
                <a:gd name="T3" fmla="*/ 0 h 1789"/>
                <a:gd name="T4" fmla="*/ 0 w 658"/>
                <a:gd name="T5" fmla="*/ 0 h 1789"/>
                <a:gd name="T6" fmla="*/ 0 w 658"/>
                <a:gd name="T7" fmla="*/ 0 h 1789"/>
                <a:gd name="T8" fmla="*/ 0 w 658"/>
                <a:gd name="T9" fmla="*/ 0 h 1789"/>
                <a:gd name="T10" fmla="*/ 0 w 658"/>
                <a:gd name="T11" fmla="*/ 0 h 1789"/>
                <a:gd name="T12" fmla="*/ 0 w 658"/>
                <a:gd name="T13" fmla="*/ 0 h 1789"/>
                <a:gd name="T14" fmla="*/ 0 w 658"/>
                <a:gd name="T15" fmla="*/ 0 h 1789"/>
                <a:gd name="T16" fmla="*/ 0 w 658"/>
                <a:gd name="T17" fmla="*/ 0 h 1789"/>
                <a:gd name="T18" fmla="*/ 0 w 658"/>
                <a:gd name="T19" fmla="*/ 0 h 1789"/>
                <a:gd name="T20" fmla="*/ 0 w 658"/>
                <a:gd name="T21" fmla="*/ 0 h 1789"/>
                <a:gd name="T22" fmla="*/ 0 w 658"/>
                <a:gd name="T23" fmla="*/ 0 h 1789"/>
                <a:gd name="T24" fmla="*/ 0 w 658"/>
                <a:gd name="T25" fmla="*/ 0 h 1789"/>
                <a:gd name="T26" fmla="*/ 0 w 658"/>
                <a:gd name="T27" fmla="*/ 0 h 1789"/>
                <a:gd name="T28" fmla="*/ 0 w 658"/>
                <a:gd name="T29" fmla="*/ 0 h 1789"/>
                <a:gd name="T30" fmla="*/ 0 w 658"/>
                <a:gd name="T31" fmla="*/ 0 h 1789"/>
                <a:gd name="T32" fmla="*/ 0 w 658"/>
                <a:gd name="T33" fmla="*/ 0 h 1789"/>
                <a:gd name="T34" fmla="*/ 0 w 658"/>
                <a:gd name="T35" fmla="*/ 0 h 1789"/>
                <a:gd name="T36" fmla="*/ 0 w 658"/>
                <a:gd name="T37" fmla="*/ 0 h 1789"/>
                <a:gd name="T38" fmla="*/ 0 w 658"/>
                <a:gd name="T39" fmla="*/ 0 h 1789"/>
                <a:gd name="T40" fmla="*/ 0 w 658"/>
                <a:gd name="T41" fmla="*/ 0 h 1789"/>
                <a:gd name="T42" fmla="*/ 0 w 658"/>
                <a:gd name="T43" fmla="*/ 0 h 1789"/>
                <a:gd name="T44" fmla="*/ 0 w 658"/>
                <a:gd name="T45" fmla="*/ 0 h 1789"/>
                <a:gd name="T46" fmla="*/ 0 w 658"/>
                <a:gd name="T47" fmla="*/ 0 h 1789"/>
                <a:gd name="T48" fmla="*/ 0 w 658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8"/>
                <a:gd name="T76" fmla="*/ 0 h 1789"/>
                <a:gd name="T77" fmla="*/ 658 w 658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8" h="1789">
                  <a:moveTo>
                    <a:pt x="630" y="11"/>
                  </a:moveTo>
                  <a:lnTo>
                    <a:pt x="632" y="6"/>
                  </a:lnTo>
                  <a:lnTo>
                    <a:pt x="637" y="3"/>
                  </a:lnTo>
                  <a:lnTo>
                    <a:pt x="643" y="0"/>
                  </a:lnTo>
                  <a:lnTo>
                    <a:pt x="648" y="1"/>
                  </a:lnTo>
                  <a:lnTo>
                    <a:pt x="653" y="4"/>
                  </a:lnTo>
                  <a:lnTo>
                    <a:pt x="656" y="8"/>
                  </a:lnTo>
                  <a:lnTo>
                    <a:pt x="658" y="12"/>
                  </a:lnTo>
                  <a:lnTo>
                    <a:pt x="658" y="18"/>
                  </a:lnTo>
                  <a:lnTo>
                    <a:pt x="630" y="11"/>
                  </a:lnTo>
                  <a:close/>
                  <a:moveTo>
                    <a:pt x="658" y="18"/>
                  </a:moveTo>
                  <a:lnTo>
                    <a:pt x="28" y="1778"/>
                  </a:lnTo>
                  <a:lnTo>
                    <a:pt x="0" y="1770"/>
                  </a:lnTo>
                  <a:lnTo>
                    <a:pt x="630" y="11"/>
                  </a:lnTo>
                  <a:lnTo>
                    <a:pt x="658" y="18"/>
                  </a:lnTo>
                  <a:close/>
                  <a:moveTo>
                    <a:pt x="28" y="1778"/>
                  </a:moveTo>
                  <a:lnTo>
                    <a:pt x="26" y="1782"/>
                  </a:lnTo>
                  <a:lnTo>
                    <a:pt x="21" y="1786"/>
                  </a:lnTo>
                  <a:lnTo>
                    <a:pt x="15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1" y="1781"/>
                  </a:lnTo>
                  <a:lnTo>
                    <a:pt x="0" y="1776"/>
                  </a:lnTo>
                  <a:lnTo>
                    <a:pt x="0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7" name="Freeform 343"/>
            <p:cNvSpPr>
              <a:spLocks noEditPoints="1"/>
            </p:cNvSpPr>
            <p:nvPr/>
          </p:nvSpPr>
          <p:spPr bwMode="auto">
            <a:xfrm>
              <a:off x="3558" y="934"/>
              <a:ext cx="370" cy="13"/>
            </a:xfrm>
            <a:custGeom>
              <a:avLst/>
              <a:gdLst>
                <a:gd name="T0" fmla="*/ 1 w 740"/>
                <a:gd name="T1" fmla="*/ 1 h 26"/>
                <a:gd name="T2" fmla="*/ 1 w 740"/>
                <a:gd name="T3" fmla="*/ 1 h 26"/>
                <a:gd name="T4" fmla="*/ 1 w 740"/>
                <a:gd name="T5" fmla="*/ 1 h 26"/>
                <a:gd name="T6" fmla="*/ 1 w 740"/>
                <a:gd name="T7" fmla="*/ 1 h 26"/>
                <a:gd name="T8" fmla="*/ 0 w 740"/>
                <a:gd name="T9" fmla="*/ 1 h 26"/>
                <a:gd name="T10" fmla="*/ 1 w 740"/>
                <a:gd name="T11" fmla="*/ 1 h 26"/>
                <a:gd name="T12" fmla="*/ 1 w 740"/>
                <a:gd name="T13" fmla="*/ 1 h 26"/>
                <a:gd name="T14" fmla="*/ 1 w 740"/>
                <a:gd name="T15" fmla="*/ 1 h 26"/>
                <a:gd name="T16" fmla="*/ 1 w 740"/>
                <a:gd name="T17" fmla="*/ 0 h 26"/>
                <a:gd name="T18" fmla="*/ 1 w 740"/>
                <a:gd name="T19" fmla="*/ 1 h 26"/>
                <a:gd name="T20" fmla="*/ 1 w 740"/>
                <a:gd name="T21" fmla="*/ 0 h 26"/>
                <a:gd name="T22" fmla="*/ 1 w 740"/>
                <a:gd name="T23" fmla="*/ 0 h 26"/>
                <a:gd name="T24" fmla="*/ 1 w 740"/>
                <a:gd name="T25" fmla="*/ 1 h 26"/>
                <a:gd name="T26" fmla="*/ 1 w 740"/>
                <a:gd name="T27" fmla="*/ 1 h 26"/>
                <a:gd name="T28" fmla="*/ 1 w 740"/>
                <a:gd name="T29" fmla="*/ 0 h 26"/>
                <a:gd name="T30" fmla="*/ 1 w 740"/>
                <a:gd name="T31" fmla="*/ 0 h 26"/>
                <a:gd name="T32" fmla="*/ 1 w 740"/>
                <a:gd name="T33" fmla="*/ 1 h 26"/>
                <a:gd name="T34" fmla="*/ 1 w 740"/>
                <a:gd name="T35" fmla="*/ 1 h 26"/>
                <a:gd name="T36" fmla="*/ 1 w 740"/>
                <a:gd name="T37" fmla="*/ 1 h 26"/>
                <a:gd name="T38" fmla="*/ 1 w 740"/>
                <a:gd name="T39" fmla="*/ 1 h 26"/>
                <a:gd name="T40" fmla="*/ 1 w 740"/>
                <a:gd name="T41" fmla="*/ 1 h 26"/>
                <a:gd name="T42" fmla="*/ 1 w 740"/>
                <a:gd name="T43" fmla="*/ 1 h 26"/>
                <a:gd name="T44" fmla="*/ 1 w 740"/>
                <a:gd name="T45" fmla="*/ 1 h 26"/>
                <a:gd name="T46" fmla="*/ 1 w 740"/>
                <a:gd name="T47" fmla="*/ 1 h 26"/>
                <a:gd name="T48" fmla="*/ 1 w 740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0"/>
                <a:gd name="T76" fmla="*/ 0 h 26"/>
                <a:gd name="T77" fmla="*/ 740 w 740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0" h="26">
                  <a:moveTo>
                    <a:pt x="12" y="26"/>
                  </a:moveTo>
                  <a:lnTo>
                    <a:pt x="7" y="25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0"/>
                  </a:moveTo>
                  <a:lnTo>
                    <a:pt x="727" y="0"/>
                  </a:lnTo>
                  <a:lnTo>
                    <a:pt x="727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727" y="0"/>
                  </a:moveTo>
                  <a:lnTo>
                    <a:pt x="733" y="2"/>
                  </a:lnTo>
                  <a:lnTo>
                    <a:pt x="736" y="4"/>
                  </a:lnTo>
                  <a:lnTo>
                    <a:pt x="739" y="9"/>
                  </a:lnTo>
                  <a:lnTo>
                    <a:pt x="740" y="14"/>
                  </a:lnTo>
                  <a:lnTo>
                    <a:pt x="739" y="19"/>
                  </a:lnTo>
                  <a:lnTo>
                    <a:pt x="736" y="22"/>
                  </a:lnTo>
                  <a:lnTo>
                    <a:pt x="733" y="25"/>
                  </a:lnTo>
                  <a:lnTo>
                    <a:pt x="727" y="26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8" name="Freeform 344"/>
            <p:cNvSpPr>
              <a:spLocks noEditPoints="1"/>
            </p:cNvSpPr>
            <p:nvPr/>
          </p:nvSpPr>
          <p:spPr bwMode="auto">
            <a:xfrm>
              <a:off x="3949" y="811"/>
              <a:ext cx="156" cy="13"/>
            </a:xfrm>
            <a:custGeom>
              <a:avLst/>
              <a:gdLst>
                <a:gd name="T0" fmla="*/ 0 w 313"/>
                <a:gd name="T1" fmla="*/ 1 h 25"/>
                <a:gd name="T2" fmla="*/ 0 w 313"/>
                <a:gd name="T3" fmla="*/ 1 h 25"/>
                <a:gd name="T4" fmla="*/ 0 w 313"/>
                <a:gd name="T5" fmla="*/ 1 h 25"/>
                <a:gd name="T6" fmla="*/ 0 w 313"/>
                <a:gd name="T7" fmla="*/ 1 h 25"/>
                <a:gd name="T8" fmla="*/ 0 w 313"/>
                <a:gd name="T9" fmla="*/ 1 h 25"/>
                <a:gd name="T10" fmla="*/ 0 w 313"/>
                <a:gd name="T11" fmla="*/ 1 h 25"/>
                <a:gd name="T12" fmla="*/ 0 w 313"/>
                <a:gd name="T13" fmla="*/ 1 h 25"/>
                <a:gd name="T14" fmla="*/ 0 w 313"/>
                <a:gd name="T15" fmla="*/ 1 h 25"/>
                <a:gd name="T16" fmla="*/ 0 w 313"/>
                <a:gd name="T17" fmla="*/ 0 h 25"/>
                <a:gd name="T18" fmla="*/ 0 w 313"/>
                <a:gd name="T19" fmla="*/ 1 h 25"/>
                <a:gd name="T20" fmla="*/ 0 w 313"/>
                <a:gd name="T21" fmla="*/ 0 h 25"/>
                <a:gd name="T22" fmla="*/ 0 w 313"/>
                <a:gd name="T23" fmla="*/ 0 h 25"/>
                <a:gd name="T24" fmla="*/ 0 w 313"/>
                <a:gd name="T25" fmla="*/ 1 h 25"/>
                <a:gd name="T26" fmla="*/ 0 w 313"/>
                <a:gd name="T27" fmla="*/ 1 h 25"/>
                <a:gd name="T28" fmla="*/ 0 w 313"/>
                <a:gd name="T29" fmla="*/ 0 h 25"/>
                <a:gd name="T30" fmla="*/ 0 w 313"/>
                <a:gd name="T31" fmla="*/ 0 h 25"/>
                <a:gd name="T32" fmla="*/ 0 w 313"/>
                <a:gd name="T33" fmla="*/ 1 h 25"/>
                <a:gd name="T34" fmla="*/ 0 w 313"/>
                <a:gd name="T35" fmla="*/ 1 h 25"/>
                <a:gd name="T36" fmla="*/ 0 w 313"/>
                <a:gd name="T37" fmla="*/ 1 h 25"/>
                <a:gd name="T38" fmla="*/ 0 w 313"/>
                <a:gd name="T39" fmla="*/ 1 h 25"/>
                <a:gd name="T40" fmla="*/ 0 w 313"/>
                <a:gd name="T41" fmla="*/ 1 h 25"/>
                <a:gd name="T42" fmla="*/ 0 w 313"/>
                <a:gd name="T43" fmla="*/ 1 h 25"/>
                <a:gd name="T44" fmla="*/ 0 w 313"/>
                <a:gd name="T45" fmla="*/ 1 h 25"/>
                <a:gd name="T46" fmla="*/ 0 w 313"/>
                <a:gd name="T47" fmla="*/ 1 h 25"/>
                <a:gd name="T48" fmla="*/ 0 w 313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3"/>
                <a:gd name="T76" fmla="*/ 0 h 25"/>
                <a:gd name="T77" fmla="*/ 313 w 313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3" h="25">
                  <a:moveTo>
                    <a:pt x="14" y="25"/>
                  </a:moveTo>
                  <a:lnTo>
                    <a:pt x="9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4" y="25"/>
                  </a:lnTo>
                  <a:close/>
                  <a:moveTo>
                    <a:pt x="14" y="0"/>
                  </a:moveTo>
                  <a:lnTo>
                    <a:pt x="301" y="0"/>
                  </a:lnTo>
                  <a:lnTo>
                    <a:pt x="301" y="25"/>
                  </a:lnTo>
                  <a:lnTo>
                    <a:pt x="14" y="25"/>
                  </a:lnTo>
                  <a:lnTo>
                    <a:pt x="14" y="0"/>
                  </a:lnTo>
                  <a:close/>
                  <a:moveTo>
                    <a:pt x="301" y="0"/>
                  </a:moveTo>
                  <a:lnTo>
                    <a:pt x="306" y="1"/>
                  </a:lnTo>
                  <a:lnTo>
                    <a:pt x="310" y="4"/>
                  </a:lnTo>
                  <a:lnTo>
                    <a:pt x="312" y="7"/>
                  </a:lnTo>
                  <a:lnTo>
                    <a:pt x="313" y="12"/>
                  </a:lnTo>
                  <a:lnTo>
                    <a:pt x="312" y="18"/>
                  </a:lnTo>
                  <a:lnTo>
                    <a:pt x="310" y="22"/>
                  </a:lnTo>
                  <a:lnTo>
                    <a:pt x="306" y="24"/>
                  </a:lnTo>
                  <a:lnTo>
                    <a:pt x="301" y="2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9" name="Freeform 345"/>
            <p:cNvSpPr>
              <a:spLocks noEditPoints="1"/>
            </p:cNvSpPr>
            <p:nvPr/>
          </p:nvSpPr>
          <p:spPr bwMode="auto">
            <a:xfrm>
              <a:off x="3813" y="810"/>
              <a:ext cx="293" cy="1018"/>
            </a:xfrm>
            <a:custGeom>
              <a:avLst/>
              <a:gdLst>
                <a:gd name="T0" fmla="*/ 1 w 584"/>
                <a:gd name="T1" fmla="*/ 1 h 2035"/>
                <a:gd name="T2" fmla="*/ 1 w 584"/>
                <a:gd name="T3" fmla="*/ 1 h 2035"/>
                <a:gd name="T4" fmla="*/ 1 w 584"/>
                <a:gd name="T5" fmla="*/ 1 h 2035"/>
                <a:gd name="T6" fmla="*/ 1 w 584"/>
                <a:gd name="T7" fmla="*/ 0 h 2035"/>
                <a:gd name="T8" fmla="*/ 1 w 584"/>
                <a:gd name="T9" fmla="*/ 0 h 2035"/>
                <a:gd name="T10" fmla="*/ 1 w 584"/>
                <a:gd name="T11" fmla="*/ 1 h 2035"/>
                <a:gd name="T12" fmla="*/ 1 w 584"/>
                <a:gd name="T13" fmla="*/ 1 h 2035"/>
                <a:gd name="T14" fmla="*/ 1 w 584"/>
                <a:gd name="T15" fmla="*/ 1 h 2035"/>
                <a:gd name="T16" fmla="*/ 1 w 584"/>
                <a:gd name="T17" fmla="*/ 1 h 2035"/>
                <a:gd name="T18" fmla="*/ 1 w 584"/>
                <a:gd name="T19" fmla="*/ 1 h 2035"/>
                <a:gd name="T20" fmla="*/ 1 w 584"/>
                <a:gd name="T21" fmla="*/ 1 h 2035"/>
                <a:gd name="T22" fmla="*/ 1 w 584"/>
                <a:gd name="T23" fmla="*/ 1 h 2035"/>
                <a:gd name="T24" fmla="*/ 1 w 584"/>
                <a:gd name="T25" fmla="*/ 1 h 2035"/>
                <a:gd name="T26" fmla="*/ 1 w 584"/>
                <a:gd name="T27" fmla="*/ 1 h 2035"/>
                <a:gd name="T28" fmla="*/ 1 w 584"/>
                <a:gd name="T29" fmla="*/ 1 h 2035"/>
                <a:gd name="T30" fmla="*/ 1 w 584"/>
                <a:gd name="T31" fmla="*/ 1 h 2035"/>
                <a:gd name="T32" fmla="*/ 1 w 584"/>
                <a:gd name="T33" fmla="*/ 1 h 2035"/>
                <a:gd name="T34" fmla="*/ 1 w 584"/>
                <a:gd name="T35" fmla="*/ 1 h 2035"/>
                <a:gd name="T36" fmla="*/ 1 w 584"/>
                <a:gd name="T37" fmla="*/ 1 h 2035"/>
                <a:gd name="T38" fmla="*/ 1 w 584"/>
                <a:gd name="T39" fmla="*/ 1 h 2035"/>
                <a:gd name="T40" fmla="*/ 1 w 584"/>
                <a:gd name="T41" fmla="*/ 1 h 2035"/>
                <a:gd name="T42" fmla="*/ 1 w 584"/>
                <a:gd name="T43" fmla="*/ 1 h 2035"/>
                <a:gd name="T44" fmla="*/ 0 w 584"/>
                <a:gd name="T45" fmla="*/ 1 h 2035"/>
                <a:gd name="T46" fmla="*/ 1 w 584"/>
                <a:gd name="T47" fmla="*/ 1 h 2035"/>
                <a:gd name="T48" fmla="*/ 1 w 584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4"/>
                <a:gd name="T76" fmla="*/ 0 h 2035"/>
                <a:gd name="T77" fmla="*/ 584 w 584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4" h="2035">
                  <a:moveTo>
                    <a:pt x="557" y="11"/>
                  </a:moveTo>
                  <a:lnTo>
                    <a:pt x="559" y="6"/>
                  </a:lnTo>
                  <a:lnTo>
                    <a:pt x="564" y="2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80" y="2"/>
                  </a:lnTo>
                  <a:lnTo>
                    <a:pt x="583" y="6"/>
                  </a:lnTo>
                  <a:lnTo>
                    <a:pt x="584" y="11"/>
                  </a:lnTo>
                  <a:lnTo>
                    <a:pt x="584" y="17"/>
                  </a:lnTo>
                  <a:lnTo>
                    <a:pt x="557" y="11"/>
                  </a:lnTo>
                  <a:close/>
                  <a:moveTo>
                    <a:pt x="584" y="17"/>
                  </a:moveTo>
                  <a:lnTo>
                    <a:pt x="29" y="2024"/>
                  </a:lnTo>
                  <a:lnTo>
                    <a:pt x="1" y="2018"/>
                  </a:lnTo>
                  <a:lnTo>
                    <a:pt x="557" y="11"/>
                  </a:lnTo>
                  <a:lnTo>
                    <a:pt x="584" y="17"/>
                  </a:lnTo>
                  <a:close/>
                  <a:moveTo>
                    <a:pt x="29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1" y="2018"/>
                  </a:lnTo>
                  <a:lnTo>
                    <a:pt x="29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0" name="Freeform 346"/>
            <p:cNvSpPr>
              <a:spLocks noEditPoints="1"/>
            </p:cNvSpPr>
            <p:nvPr/>
          </p:nvSpPr>
          <p:spPr bwMode="auto">
            <a:xfrm>
              <a:off x="3674" y="1814"/>
              <a:ext cx="153" cy="13"/>
            </a:xfrm>
            <a:custGeom>
              <a:avLst/>
              <a:gdLst>
                <a:gd name="T0" fmla="*/ 0 w 307"/>
                <a:gd name="T1" fmla="*/ 0 h 25"/>
                <a:gd name="T2" fmla="*/ 0 w 307"/>
                <a:gd name="T3" fmla="*/ 1 h 25"/>
                <a:gd name="T4" fmla="*/ 0 w 307"/>
                <a:gd name="T5" fmla="*/ 1 h 25"/>
                <a:gd name="T6" fmla="*/ 0 w 307"/>
                <a:gd name="T7" fmla="*/ 1 h 25"/>
                <a:gd name="T8" fmla="*/ 0 w 307"/>
                <a:gd name="T9" fmla="*/ 1 h 25"/>
                <a:gd name="T10" fmla="*/ 0 w 307"/>
                <a:gd name="T11" fmla="*/ 1 h 25"/>
                <a:gd name="T12" fmla="*/ 0 w 307"/>
                <a:gd name="T13" fmla="*/ 1 h 25"/>
                <a:gd name="T14" fmla="*/ 0 w 307"/>
                <a:gd name="T15" fmla="*/ 1 h 25"/>
                <a:gd name="T16" fmla="*/ 0 w 307"/>
                <a:gd name="T17" fmla="*/ 1 h 25"/>
                <a:gd name="T18" fmla="*/ 0 w 307"/>
                <a:gd name="T19" fmla="*/ 0 h 25"/>
                <a:gd name="T20" fmla="*/ 0 w 307"/>
                <a:gd name="T21" fmla="*/ 1 h 25"/>
                <a:gd name="T22" fmla="*/ 0 w 307"/>
                <a:gd name="T23" fmla="*/ 1 h 25"/>
                <a:gd name="T24" fmla="*/ 0 w 307"/>
                <a:gd name="T25" fmla="*/ 0 h 25"/>
                <a:gd name="T26" fmla="*/ 0 w 307"/>
                <a:gd name="T27" fmla="*/ 0 h 25"/>
                <a:gd name="T28" fmla="*/ 0 w 307"/>
                <a:gd name="T29" fmla="*/ 1 h 25"/>
                <a:gd name="T30" fmla="*/ 0 w 307"/>
                <a:gd name="T31" fmla="*/ 1 h 25"/>
                <a:gd name="T32" fmla="*/ 0 w 307"/>
                <a:gd name="T33" fmla="*/ 1 h 25"/>
                <a:gd name="T34" fmla="*/ 0 w 307"/>
                <a:gd name="T35" fmla="*/ 1 h 25"/>
                <a:gd name="T36" fmla="*/ 0 w 307"/>
                <a:gd name="T37" fmla="*/ 1 h 25"/>
                <a:gd name="T38" fmla="*/ 0 w 307"/>
                <a:gd name="T39" fmla="*/ 1 h 25"/>
                <a:gd name="T40" fmla="*/ 0 w 307"/>
                <a:gd name="T41" fmla="*/ 1 h 25"/>
                <a:gd name="T42" fmla="*/ 0 w 307"/>
                <a:gd name="T43" fmla="*/ 1 h 25"/>
                <a:gd name="T44" fmla="*/ 0 w 307"/>
                <a:gd name="T45" fmla="*/ 1 h 25"/>
                <a:gd name="T46" fmla="*/ 0 w 307"/>
                <a:gd name="T47" fmla="*/ 0 h 25"/>
                <a:gd name="T48" fmla="*/ 0 w 307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25"/>
                <a:gd name="T77" fmla="*/ 307 w 30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25">
                  <a:moveTo>
                    <a:pt x="293" y="0"/>
                  </a:moveTo>
                  <a:lnTo>
                    <a:pt x="298" y="1"/>
                  </a:lnTo>
                  <a:lnTo>
                    <a:pt x="303" y="3"/>
                  </a:lnTo>
                  <a:lnTo>
                    <a:pt x="305" y="7"/>
                  </a:lnTo>
                  <a:lnTo>
                    <a:pt x="307" y="12"/>
                  </a:lnTo>
                  <a:lnTo>
                    <a:pt x="305" y="17"/>
                  </a:lnTo>
                  <a:lnTo>
                    <a:pt x="303" y="22"/>
                  </a:lnTo>
                  <a:lnTo>
                    <a:pt x="298" y="24"/>
                  </a:lnTo>
                  <a:lnTo>
                    <a:pt x="293" y="25"/>
                  </a:lnTo>
                  <a:lnTo>
                    <a:pt x="293" y="0"/>
                  </a:lnTo>
                  <a:close/>
                  <a:moveTo>
                    <a:pt x="293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293" y="0"/>
                  </a:lnTo>
                  <a:lnTo>
                    <a:pt x="293" y="25"/>
                  </a:lnTo>
                  <a:close/>
                  <a:moveTo>
                    <a:pt x="13" y="25"/>
                  </a:moveTo>
                  <a:lnTo>
                    <a:pt x="8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1" name="Freeform 347"/>
            <p:cNvSpPr>
              <a:spLocks noEditPoints="1"/>
            </p:cNvSpPr>
            <p:nvPr/>
          </p:nvSpPr>
          <p:spPr bwMode="auto">
            <a:xfrm>
              <a:off x="3673" y="810"/>
              <a:ext cx="290" cy="1018"/>
            </a:xfrm>
            <a:custGeom>
              <a:avLst/>
              <a:gdLst>
                <a:gd name="T0" fmla="*/ 1 w 579"/>
                <a:gd name="T1" fmla="*/ 1 h 2035"/>
                <a:gd name="T2" fmla="*/ 1 w 579"/>
                <a:gd name="T3" fmla="*/ 1 h 2035"/>
                <a:gd name="T4" fmla="*/ 1 w 579"/>
                <a:gd name="T5" fmla="*/ 1 h 2035"/>
                <a:gd name="T6" fmla="*/ 1 w 579"/>
                <a:gd name="T7" fmla="*/ 1 h 2035"/>
                <a:gd name="T8" fmla="*/ 1 w 579"/>
                <a:gd name="T9" fmla="*/ 1 h 2035"/>
                <a:gd name="T10" fmla="*/ 1 w 579"/>
                <a:gd name="T11" fmla="*/ 1 h 2035"/>
                <a:gd name="T12" fmla="*/ 1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1 w 579"/>
                <a:gd name="T19" fmla="*/ 1 h 2035"/>
                <a:gd name="T20" fmla="*/ 0 w 579"/>
                <a:gd name="T21" fmla="*/ 1 h 2035"/>
                <a:gd name="T22" fmla="*/ 1 w 579"/>
                <a:gd name="T23" fmla="*/ 1 h 2035"/>
                <a:gd name="T24" fmla="*/ 1 w 579"/>
                <a:gd name="T25" fmla="*/ 1 h 2035"/>
                <a:gd name="T26" fmla="*/ 1 w 579"/>
                <a:gd name="T27" fmla="*/ 1 h 2035"/>
                <a:gd name="T28" fmla="*/ 0 w 579"/>
                <a:gd name="T29" fmla="*/ 1 h 2035"/>
                <a:gd name="T30" fmla="*/ 1 w 579"/>
                <a:gd name="T31" fmla="*/ 1 h 2035"/>
                <a:gd name="T32" fmla="*/ 1 w 579"/>
                <a:gd name="T33" fmla="*/ 1 h 2035"/>
                <a:gd name="T34" fmla="*/ 1 w 579"/>
                <a:gd name="T35" fmla="*/ 1 h 2035"/>
                <a:gd name="T36" fmla="*/ 1 w 579"/>
                <a:gd name="T37" fmla="*/ 0 h 2035"/>
                <a:gd name="T38" fmla="*/ 1 w 579"/>
                <a:gd name="T39" fmla="*/ 0 h 2035"/>
                <a:gd name="T40" fmla="*/ 1 w 579"/>
                <a:gd name="T41" fmla="*/ 1 h 2035"/>
                <a:gd name="T42" fmla="*/ 1 w 579"/>
                <a:gd name="T43" fmla="*/ 1 h 2035"/>
                <a:gd name="T44" fmla="*/ 1 w 579"/>
                <a:gd name="T45" fmla="*/ 1 h 2035"/>
                <a:gd name="T46" fmla="*/ 1 w 579"/>
                <a:gd name="T47" fmla="*/ 1 h 2035"/>
                <a:gd name="T48" fmla="*/ 1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28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6" y="2035"/>
                  </a:lnTo>
                  <a:lnTo>
                    <a:pt x="11" y="2035"/>
                  </a:lnTo>
                  <a:lnTo>
                    <a:pt x="5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8" y="2024"/>
                  </a:lnTo>
                  <a:close/>
                  <a:moveTo>
                    <a:pt x="0" y="2018"/>
                  </a:moveTo>
                  <a:lnTo>
                    <a:pt x="550" y="11"/>
                  </a:lnTo>
                  <a:lnTo>
                    <a:pt x="578" y="17"/>
                  </a:lnTo>
                  <a:lnTo>
                    <a:pt x="28" y="2024"/>
                  </a:lnTo>
                  <a:lnTo>
                    <a:pt x="0" y="2018"/>
                  </a:lnTo>
                  <a:close/>
                  <a:moveTo>
                    <a:pt x="550" y="11"/>
                  </a:moveTo>
                  <a:lnTo>
                    <a:pt x="552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7" y="6"/>
                  </a:lnTo>
                  <a:lnTo>
                    <a:pt x="579" y="11"/>
                  </a:lnTo>
                  <a:lnTo>
                    <a:pt x="578" y="17"/>
                  </a:lnTo>
                  <a:lnTo>
                    <a:pt x="550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2" name="Freeform 348"/>
            <p:cNvSpPr>
              <a:spLocks noEditPoints="1"/>
            </p:cNvSpPr>
            <p:nvPr/>
          </p:nvSpPr>
          <p:spPr bwMode="auto">
            <a:xfrm>
              <a:off x="4092" y="810"/>
              <a:ext cx="54" cy="138"/>
            </a:xfrm>
            <a:custGeom>
              <a:avLst/>
              <a:gdLst>
                <a:gd name="T0" fmla="*/ 0 w 107"/>
                <a:gd name="T1" fmla="*/ 1 h 274"/>
                <a:gd name="T2" fmla="*/ 0 w 107"/>
                <a:gd name="T3" fmla="*/ 1 h 274"/>
                <a:gd name="T4" fmla="*/ 1 w 107"/>
                <a:gd name="T5" fmla="*/ 1 h 274"/>
                <a:gd name="T6" fmla="*/ 1 w 107"/>
                <a:gd name="T7" fmla="*/ 1 h 274"/>
                <a:gd name="T8" fmla="*/ 1 w 107"/>
                <a:gd name="T9" fmla="*/ 0 h 274"/>
                <a:gd name="T10" fmla="*/ 1 w 107"/>
                <a:gd name="T11" fmla="*/ 0 h 274"/>
                <a:gd name="T12" fmla="*/ 1 w 107"/>
                <a:gd name="T13" fmla="*/ 1 h 274"/>
                <a:gd name="T14" fmla="*/ 1 w 107"/>
                <a:gd name="T15" fmla="*/ 1 h 274"/>
                <a:gd name="T16" fmla="*/ 1 w 107"/>
                <a:gd name="T17" fmla="*/ 1 h 274"/>
                <a:gd name="T18" fmla="*/ 0 w 107"/>
                <a:gd name="T19" fmla="*/ 1 h 274"/>
                <a:gd name="T20" fmla="*/ 1 w 107"/>
                <a:gd name="T21" fmla="*/ 1 h 274"/>
                <a:gd name="T22" fmla="*/ 1 w 107"/>
                <a:gd name="T23" fmla="*/ 1 h 274"/>
                <a:gd name="T24" fmla="*/ 1 w 107"/>
                <a:gd name="T25" fmla="*/ 1 h 274"/>
                <a:gd name="T26" fmla="*/ 0 w 107"/>
                <a:gd name="T27" fmla="*/ 1 h 274"/>
                <a:gd name="T28" fmla="*/ 1 w 107"/>
                <a:gd name="T29" fmla="*/ 1 h 274"/>
                <a:gd name="T30" fmla="*/ 1 w 107"/>
                <a:gd name="T31" fmla="*/ 1 h 274"/>
                <a:gd name="T32" fmla="*/ 1 w 107"/>
                <a:gd name="T33" fmla="*/ 1 h 274"/>
                <a:gd name="T34" fmla="*/ 1 w 107"/>
                <a:gd name="T35" fmla="*/ 1 h 274"/>
                <a:gd name="T36" fmla="*/ 1 w 107"/>
                <a:gd name="T37" fmla="*/ 1 h 274"/>
                <a:gd name="T38" fmla="*/ 1 w 107"/>
                <a:gd name="T39" fmla="*/ 1 h 274"/>
                <a:gd name="T40" fmla="*/ 1 w 107"/>
                <a:gd name="T41" fmla="*/ 1 h 274"/>
                <a:gd name="T42" fmla="*/ 1 w 107"/>
                <a:gd name="T43" fmla="*/ 1 h 274"/>
                <a:gd name="T44" fmla="*/ 1 w 107"/>
                <a:gd name="T45" fmla="*/ 1 h 274"/>
                <a:gd name="T46" fmla="*/ 1 w 107"/>
                <a:gd name="T47" fmla="*/ 1 h 274"/>
                <a:gd name="T48" fmla="*/ 1 w 107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274"/>
                <a:gd name="T77" fmla="*/ 107 w 107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274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7" y="11"/>
                  </a:lnTo>
                  <a:lnTo>
                    <a:pt x="0" y="17"/>
                  </a:lnTo>
                  <a:close/>
                  <a:moveTo>
                    <a:pt x="27" y="11"/>
                  </a:moveTo>
                  <a:lnTo>
                    <a:pt x="106" y="257"/>
                  </a:lnTo>
                  <a:lnTo>
                    <a:pt x="80" y="264"/>
                  </a:lnTo>
                  <a:lnTo>
                    <a:pt x="0" y="17"/>
                  </a:lnTo>
                  <a:lnTo>
                    <a:pt x="27" y="11"/>
                  </a:lnTo>
                  <a:close/>
                  <a:moveTo>
                    <a:pt x="106" y="257"/>
                  </a:moveTo>
                  <a:lnTo>
                    <a:pt x="107" y="262"/>
                  </a:lnTo>
                  <a:lnTo>
                    <a:pt x="106" y="268"/>
                  </a:lnTo>
                  <a:lnTo>
                    <a:pt x="103" y="272"/>
                  </a:lnTo>
                  <a:lnTo>
                    <a:pt x="98" y="274"/>
                  </a:lnTo>
                  <a:lnTo>
                    <a:pt x="92" y="274"/>
                  </a:lnTo>
                  <a:lnTo>
                    <a:pt x="86" y="273"/>
                  </a:lnTo>
                  <a:lnTo>
                    <a:pt x="82" y="269"/>
                  </a:lnTo>
                  <a:lnTo>
                    <a:pt x="80" y="264"/>
                  </a:lnTo>
                  <a:lnTo>
                    <a:pt x="106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3" name="Freeform 349"/>
            <p:cNvSpPr>
              <a:spLocks noEditPoints="1"/>
            </p:cNvSpPr>
            <p:nvPr/>
          </p:nvSpPr>
          <p:spPr bwMode="auto">
            <a:xfrm>
              <a:off x="3819" y="934"/>
              <a:ext cx="327" cy="894"/>
            </a:xfrm>
            <a:custGeom>
              <a:avLst/>
              <a:gdLst>
                <a:gd name="T0" fmla="*/ 1 w 652"/>
                <a:gd name="T1" fmla="*/ 0 h 1789"/>
                <a:gd name="T2" fmla="*/ 1 w 652"/>
                <a:gd name="T3" fmla="*/ 0 h 1789"/>
                <a:gd name="T4" fmla="*/ 1 w 652"/>
                <a:gd name="T5" fmla="*/ 0 h 1789"/>
                <a:gd name="T6" fmla="*/ 1 w 652"/>
                <a:gd name="T7" fmla="*/ 0 h 1789"/>
                <a:gd name="T8" fmla="*/ 1 w 652"/>
                <a:gd name="T9" fmla="*/ 0 h 1789"/>
                <a:gd name="T10" fmla="*/ 1 w 652"/>
                <a:gd name="T11" fmla="*/ 0 h 1789"/>
                <a:gd name="T12" fmla="*/ 1 w 652"/>
                <a:gd name="T13" fmla="*/ 0 h 1789"/>
                <a:gd name="T14" fmla="*/ 1 w 652"/>
                <a:gd name="T15" fmla="*/ 0 h 1789"/>
                <a:gd name="T16" fmla="*/ 1 w 652"/>
                <a:gd name="T17" fmla="*/ 0 h 1789"/>
                <a:gd name="T18" fmla="*/ 1 w 652"/>
                <a:gd name="T19" fmla="*/ 0 h 1789"/>
                <a:gd name="T20" fmla="*/ 1 w 652"/>
                <a:gd name="T21" fmla="*/ 0 h 1789"/>
                <a:gd name="T22" fmla="*/ 1 w 652"/>
                <a:gd name="T23" fmla="*/ 0 h 1789"/>
                <a:gd name="T24" fmla="*/ 1 w 652"/>
                <a:gd name="T25" fmla="*/ 0 h 1789"/>
                <a:gd name="T26" fmla="*/ 1 w 652"/>
                <a:gd name="T27" fmla="*/ 0 h 1789"/>
                <a:gd name="T28" fmla="*/ 1 w 652"/>
                <a:gd name="T29" fmla="*/ 0 h 1789"/>
                <a:gd name="T30" fmla="*/ 1 w 652"/>
                <a:gd name="T31" fmla="*/ 0 h 1789"/>
                <a:gd name="T32" fmla="*/ 1 w 652"/>
                <a:gd name="T33" fmla="*/ 0 h 1789"/>
                <a:gd name="T34" fmla="*/ 1 w 652"/>
                <a:gd name="T35" fmla="*/ 0 h 1789"/>
                <a:gd name="T36" fmla="*/ 1 w 652"/>
                <a:gd name="T37" fmla="*/ 0 h 1789"/>
                <a:gd name="T38" fmla="*/ 1 w 652"/>
                <a:gd name="T39" fmla="*/ 0 h 1789"/>
                <a:gd name="T40" fmla="*/ 1 w 652"/>
                <a:gd name="T41" fmla="*/ 0 h 1789"/>
                <a:gd name="T42" fmla="*/ 1 w 652"/>
                <a:gd name="T43" fmla="*/ 0 h 1789"/>
                <a:gd name="T44" fmla="*/ 0 w 652"/>
                <a:gd name="T45" fmla="*/ 0 h 1789"/>
                <a:gd name="T46" fmla="*/ 1 w 652"/>
                <a:gd name="T47" fmla="*/ 0 h 1789"/>
                <a:gd name="T48" fmla="*/ 1 w 652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2"/>
                <a:gd name="T76" fmla="*/ 0 h 1789"/>
                <a:gd name="T77" fmla="*/ 652 w 652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2" h="1789">
                  <a:moveTo>
                    <a:pt x="625" y="11"/>
                  </a:moveTo>
                  <a:lnTo>
                    <a:pt x="627" y="6"/>
                  </a:lnTo>
                  <a:lnTo>
                    <a:pt x="632" y="3"/>
                  </a:lnTo>
                  <a:lnTo>
                    <a:pt x="637" y="0"/>
                  </a:lnTo>
                  <a:lnTo>
                    <a:pt x="643" y="1"/>
                  </a:lnTo>
                  <a:lnTo>
                    <a:pt x="648" y="4"/>
                  </a:lnTo>
                  <a:lnTo>
                    <a:pt x="651" y="8"/>
                  </a:lnTo>
                  <a:lnTo>
                    <a:pt x="652" y="12"/>
                  </a:lnTo>
                  <a:lnTo>
                    <a:pt x="651" y="18"/>
                  </a:lnTo>
                  <a:lnTo>
                    <a:pt x="625" y="11"/>
                  </a:lnTo>
                  <a:close/>
                  <a:moveTo>
                    <a:pt x="651" y="18"/>
                  </a:moveTo>
                  <a:lnTo>
                    <a:pt x="29" y="1778"/>
                  </a:lnTo>
                  <a:lnTo>
                    <a:pt x="1" y="1770"/>
                  </a:lnTo>
                  <a:lnTo>
                    <a:pt x="625" y="11"/>
                  </a:lnTo>
                  <a:lnTo>
                    <a:pt x="651" y="18"/>
                  </a:lnTo>
                  <a:close/>
                  <a:moveTo>
                    <a:pt x="29" y="1778"/>
                  </a:moveTo>
                  <a:lnTo>
                    <a:pt x="25" y="1782"/>
                  </a:lnTo>
                  <a:lnTo>
                    <a:pt x="22" y="1786"/>
                  </a:lnTo>
                  <a:lnTo>
                    <a:pt x="16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2" y="1781"/>
                  </a:lnTo>
                  <a:lnTo>
                    <a:pt x="0" y="1776"/>
                  </a:lnTo>
                  <a:lnTo>
                    <a:pt x="1" y="1770"/>
                  </a:lnTo>
                  <a:lnTo>
                    <a:pt x="29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4" name="Rectangle 350"/>
            <p:cNvSpPr>
              <a:spLocks noChangeArrowheads="1"/>
            </p:cNvSpPr>
            <p:nvPr/>
          </p:nvSpPr>
          <p:spPr bwMode="auto">
            <a:xfrm>
              <a:off x="4138" y="936"/>
              <a:ext cx="82" cy="13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495" name="Rectangle 351"/>
            <p:cNvSpPr>
              <a:spLocks noChangeArrowheads="1"/>
            </p:cNvSpPr>
            <p:nvPr/>
          </p:nvSpPr>
          <p:spPr bwMode="auto">
            <a:xfrm>
              <a:off x="1385" y="934"/>
              <a:ext cx="219" cy="13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496" name="Rectangle 352"/>
            <p:cNvSpPr>
              <a:spLocks noChangeArrowheads="1"/>
            </p:cNvSpPr>
            <p:nvPr/>
          </p:nvSpPr>
          <p:spPr bwMode="auto">
            <a:xfrm>
              <a:off x="1385" y="1683"/>
              <a:ext cx="8" cy="12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497" name="Freeform 353"/>
            <p:cNvSpPr>
              <a:spLocks noEditPoints="1"/>
            </p:cNvSpPr>
            <p:nvPr/>
          </p:nvSpPr>
          <p:spPr bwMode="auto">
            <a:xfrm>
              <a:off x="1551" y="1683"/>
              <a:ext cx="419" cy="12"/>
            </a:xfrm>
            <a:custGeom>
              <a:avLst/>
              <a:gdLst>
                <a:gd name="T0" fmla="*/ 1 w 837"/>
                <a:gd name="T1" fmla="*/ 0 h 26"/>
                <a:gd name="T2" fmla="*/ 1 w 837"/>
                <a:gd name="T3" fmla="*/ 0 h 26"/>
                <a:gd name="T4" fmla="*/ 1 w 837"/>
                <a:gd name="T5" fmla="*/ 0 h 26"/>
                <a:gd name="T6" fmla="*/ 0 w 837"/>
                <a:gd name="T7" fmla="*/ 0 h 26"/>
                <a:gd name="T8" fmla="*/ 0 w 837"/>
                <a:gd name="T9" fmla="*/ 0 h 26"/>
                <a:gd name="T10" fmla="*/ 0 w 837"/>
                <a:gd name="T11" fmla="*/ 0 h 26"/>
                <a:gd name="T12" fmla="*/ 1 w 837"/>
                <a:gd name="T13" fmla="*/ 0 h 26"/>
                <a:gd name="T14" fmla="*/ 1 w 837"/>
                <a:gd name="T15" fmla="*/ 0 h 26"/>
                <a:gd name="T16" fmla="*/ 1 w 837"/>
                <a:gd name="T17" fmla="*/ 0 h 26"/>
                <a:gd name="T18" fmla="*/ 1 w 837"/>
                <a:gd name="T19" fmla="*/ 0 h 26"/>
                <a:gd name="T20" fmla="*/ 1 w 837"/>
                <a:gd name="T21" fmla="*/ 0 h 26"/>
                <a:gd name="T22" fmla="*/ 1 w 837"/>
                <a:gd name="T23" fmla="*/ 0 h 26"/>
                <a:gd name="T24" fmla="*/ 1 w 837"/>
                <a:gd name="T25" fmla="*/ 0 h 26"/>
                <a:gd name="T26" fmla="*/ 1 w 837"/>
                <a:gd name="T27" fmla="*/ 0 h 26"/>
                <a:gd name="T28" fmla="*/ 1 w 837"/>
                <a:gd name="T29" fmla="*/ 0 h 26"/>
                <a:gd name="T30" fmla="*/ 1 w 837"/>
                <a:gd name="T31" fmla="*/ 0 h 26"/>
                <a:gd name="T32" fmla="*/ 1 w 837"/>
                <a:gd name="T33" fmla="*/ 0 h 26"/>
                <a:gd name="T34" fmla="*/ 1 w 837"/>
                <a:gd name="T35" fmla="*/ 0 h 26"/>
                <a:gd name="T36" fmla="*/ 1 w 837"/>
                <a:gd name="T37" fmla="*/ 0 h 26"/>
                <a:gd name="T38" fmla="*/ 1 w 837"/>
                <a:gd name="T39" fmla="*/ 0 h 26"/>
                <a:gd name="T40" fmla="*/ 1 w 837"/>
                <a:gd name="T41" fmla="*/ 0 h 26"/>
                <a:gd name="T42" fmla="*/ 1 w 837"/>
                <a:gd name="T43" fmla="*/ 0 h 26"/>
                <a:gd name="T44" fmla="*/ 1 w 837"/>
                <a:gd name="T45" fmla="*/ 0 h 26"/>
                <a:gd name="T46" fmla="*/ 1 w 837"/>
                <a:gd name="T47" fmla="*/ 0 h 26"/>
                <a:gd name="T48" fmla="*/ 1 w 837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7"/>
                <a:gd name="T76" fmla="*/ 0 h 26"/>
                <a:gd name="T77" fmla="*/ 837 w 837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7" h="26">
                  <a:moveTo>
                    <a:pt x="12" y="26"/>
                  </a:moveTo>
                  <a:lnTo>
                    <a:pt x="7" y="25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0"/>
                  </a:moveTo>
                  <a:lnTo>
                    <a:pt x="825" y="0"/>
                  </a:lnTo>
                  <a:lnTo>
                    <a:pt x="825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825" y="0"/>
                  </a:moveTo>
                  <a:lnTo>
                    <a:pt x="830" y="2"/>
                  </a:lnTo>
                  <a:lnTo>
                    <a:pt x="833" y="4"/>
                  </a:lnTo>
                  <a:lnTo>
                    <a:pt x="836" y="9"/>
                  </a:lnTo>
                  <a:lnTo>
                    <a:pt x="837" y="14"/>
                  </a:lnTo>
                  <a:lnTo>
                    <a:pt x="836" y="19"/>
                  </a:lnTo>
                  <a:lnTo>
                    <a:pt x="833" y="22"/>
                  </a:lnTo>
                  <a:lnTo>
                    <a:pt x="830" y="25"/>
                  </a:lnTo>
                  <a:lnTo>
                    <a:pt x="825" y="2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8" name="Freeform 354"/>
            <p:cNvSpPr>
              <a:spLocks noEditPoints="1"/>
            </p:cNvSpPr>
            <p:nvPr/>
          </p:nvSpPr>
          <p:spPr bwMode="auto">
            <a:xfrm>
              <a:off x="1886" y="1682"/>
              <a:ext cx="54" cy="146"/>
            </a:xfrm>
            <a:custGeom>
              <a:avLst/>
              <a:gdLst>
                <a:gd name="T0" fmla="*/ 0 w 108"/>
                <a:gd name="T1" fmla="*/ 1 h 292"/>
                <a:gd name="T2" fmla="*/ 0 w 108"/>
                <a:gd name="T3" fmla="*/ 1 h 292"/>
                <a:gd name="T4" fmla="*/ 1 w 108"/>
                <a:gd name="T5" fmla="*/ 1 h 292"/>
                <a:gd name="T6" fmla="*/ 1 w 108"/>
                <a:gd name="T7" fmla="*/ 1 h 292"/>
                <a:gd name="T8" fmla="*/ 1 w 108"/>
                <a:gd name="T9" fmla="*/ 0 h 292"/>
                <a:gd name="T10" fmla="*/ 1 w 108"/>
                <a:gd name="T11" fmla="*/ 0 h 292"/>
                <a:gd name="T12" fmla="*/ 1 w 108"/>
                <a:gd name="T13" fmla="*/ 1 h 292"/>
                <a:gd name="T14" fmla="*/ 1 w 108"/>
                <a:gd name="T15" fmla="*/ 1 h 292"/>
                <a:gd name="T16" fmla="*/ 1 w 108"/>
                <a:gd name="T17" fmla="*/ 1 h 292"/>
                <a:gd name="T18" fmla="*/ 0 w 108"/>
                <a:gd name="T19" fmla="*/ 1 h 292"/>
                <a:gd name="T20" fmla="*/ 1 w 108"/>
                <a:gd name="T21" fmla="*/ 1 h 292"/>
                <a:gd name="T22" fmla="*/ 1 w 108"/>
                <a:gd name="T23" fmla="*/ 1 h 292"/>
                <a:gd name="T24" fmla="*/ 1 w 108"/>
                <a:gd name="T25" fmla="*/ 1 h 292"/>
                <a:gd name="T26" fmla="*/ 0 w 108"/>
                <a:gd name="T27" fmla="*/ 1 h 292"/>
                <a:gd name="T28" fmla="*/ 1 w 108"/>
                <a:gd name="T29" fmla="*/ 1 h 292"/>
                <a:gd name="T30" fmla="*/ 1 w 108"/>
                <a:gd name="T31" fmla="*/ 1 h 292"/>
                <a:gd name="T32" fmla="*/ 1 w 108"/>
                <a:gd name="T33" fmla="*/ 1 h 292"/>
                <a:gd name="T34" fmla="*/ 1 w 108"/>
                <a:gd name="T35" fmla="*/ 1 h 292"/>
                <a:gd name="T36" fmla="*/ 1 w 108"/>
                <a:gd name="T37" fmla="*/ 1 h 292"/>
                <a:gd name="T38" fmla="*/ 1 w 108"/>
                <a:gd name="T39" fmla="*/ 1 h 292"/>
                <a:gd name="T40" fmla="*/ 1 w 108"/>
                <a:gd name="T41" fmla="*/ 1 h 292"/>
                <a:gd name="T42" fmla="*/ 1 w 108"/>
                <a:gd name="T43" fmla="*/ 1 h 292"/>
                <a:gd name="T44" fmla="*/ 1 w 108"/>
                <a:gd name="T45" fmla="*/ 1 h 292"/>
                <a:gd name="T46" fmla="*/ 1 w 108"/>
                <a:gd name="T47" fmla="*/ 1 h 292"/>
                <a:gd name="T48" fmla="*/ 1 w 108"/>
                <a:gd name="T49" fmla="*/ 1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92"/>
                <a:gd name="T77" fmla="*/ 108 w 108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92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0" y="17"/>
                  </a:lnTo>
                  <a:close/>
                  <a:moveTo>
                    <a:pt x="28" y="11"/>
                  </a:moveTo>
                  <a:lnTo>
                    <a:pt x="108" y="275"/>
                  </a:lnTo>
                  <a:lnTo>
                    <a:pt x="80" y="281"/>
                  </a:lnTo>
                  <a:lnTo>
                    <a:pt x="0" y="17"/>
                  </a:lnTo>
                  <a:lnTo>
                    <a:pt x="28" y="11"/>
                  </a:lnTo>
                  <a:close/>
                  <a:moveTo>
                    <a:pt x="108" y="275"/>
                  </a:moveTo>
                  <a:lnTo>
                    <a:pt x="108" y="279"/>
                  </a:lnTo>
                  <a:lnTo>
                    <a:pt x="106" y="284"/>
                  </a:lnTo>
                  <a:lnTo>
                    <a:pt x="103" y="289"/>
                  </a:lnTo>
                  <a:lnTo>
                    <a:pt x="98" y="290"/>
                  </a:lnTo>
                  <a:lnTo>
                    <a:pt x="92" y="292"/>
                  </a:lnTo>
                  <a:lnTo>
                    <a:pt x="87" y="289"/>
                  </a:lnTo>
                  <a:lnTo>
                    <a:pt x="82" y="285"/>
                  </a:lnTo>
                  <a:lnTo>
                    <a:pt x="80" y="281"/>
                  </a:lnTo>
                  <a:lnTo>
                    <a:pt x="108" y="27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9" name="Freeform 355"/>
            <p:cNvSpPr>
              <a:spLocks noEditPoints="1"/>
            </p:cNvSpPr>
            <p:nvPr/>
          </p:nvSpPr>
          <p:spPr bwMode="auto">
            <a:xfrm>
              <a:off x="2122" y="1683"/>
              <a:ext cx="438" cy="12"/>
            </a:xfrm>
            <a:custGeom>
              <a:avLst/>
              <a:gdLst>
                <a:gd name="T0" fmla="*/ 1 w 874"/>
                <a:gd name="T1" fmla="*/ 0 h 26"/>
                <a:gd name="T2" fmla="*/ 1 w 874"/>
                <a:gd name="T3" fmla="*/ 0 h 26"/>
                <a:gd name="T4" fmla="*/ 1 w 874"/>
                <a:gd name="T5" fmla="*/ 0 h 26"/>
                <a:gd name="T6" fmla="*/ 1 w 874"/>
                <a:gd name="T7" fmla="*/ 0 h 26"/>
                <a:gd name="T8" fmla="*/ 0 w 874"/>
                <a:gd name="T9" fmla="*/ 0 h 26"/>
                <a:gd name="T10" fmla="*/ 1 w 874"/>
                <a:gd name="T11" fmla="*/ 0 h 26"/>
                <a:gd name="T12" fmla="*/ 1 w 874"/>
                <a:gd name="T13" fmla="*/ 0 h 26"/>
                <a:gd name="T14" fmla="*/ 1 w 874"/>
                <a:gd name="T15" fmla="*/ 0 h 26"/>
                <a:gd name="T16" fmla="*/ 1 w 874"/>
                <a:gd name="T17" fmla="*/ 0 h 26"/>
                <a:gd name="T18" fmla="*/ 1 w 874"/>
                <a:gd name="T19" fmla="*/ 0 h 26"/>
                <a:gd name="T20" fmla="*/ 1 w 874"/>
                <a:gd name="T21" fmla="*/ 0 h 26"/>
                <a:gd name="T22" fmla="*/ 1 w 874"/>
                <a:gd name="T23" fmla="*/ 0 h 26"/>
                <a:gd name="T24" fmla="*/ 1 w 874"/>
                <a:gd name="T25" fmla="*/ 0 h 26"/>
                <a:gd name="T26" fmla="*/ 1 w 874"/>
                <a:gd name="T27" fmla="*/ 0 h 26"/>
                <a:gd name="T28" fmla="*/ 1 w 874"/>
                <a:gd name="T29" fmla="*/ 0 h 26"/>
                <a:gd name="T30" fmla="*/ 1 w 874"/>
                <a:gd name="T31" fmla="*/ 0 h 26"/>
                <a:gd name="T32" fmla="*/ 1 w 874"/>
                <a:gd name="T33" fmla="*/ 0 h 26"/>
                <a:gd name="T34" fmla="*/ 1 w 874"/>
                <a:gd name="T35" fmla="*/ 0 h 26"/>
                <a:gd name="T36" fmla="*/ 1 w 874"/>
                <a:gd name="T37" fmla="*/ 0 h 26"/>
                <a:gd name="T38" fmla="*/ 1 w 874"/>
                <a:gd name="T39" fmla="*/ 0 h 26"/>
                <a:gd name="T40" fmla="*/ 1 w 874"/>
                <a:gd name="T41" fmla="*/ 0 h 26"/>
                <a:gd name="T42" fmla="*/ 1 w 874"/>
                <a:gd name="T43" fmla="*/ 0 h 26"/>
                <a:gd name="T44" fmla="*/ 1 w 874"/>
                <a:gd name="T45" fmla="*/ 0 h 26"/>
                <a:gd name="T46" fmla="*/ 1 w 874"/>
                <a:gd name="T47" fmla="*/ 0 h 26"/>
                <a:gd name="T48" fmla="*/ 1 w 874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4"/>
                <a:gd name="T76" fmla="*/ 0 h 26"/>
                <a:gd name="T77" fmla="*/ 874 w 874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4" h="26">
                  <a:moveTo>
                    <a:pt x="13" y="26"/>
                  </a:moveTo>
                  <a:lnTo>
                    <a:pt x="8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862" y="0"/>
                  </a:lnTo>
                  <a:lnTo>
                    <a:pt x="862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862" y="0"/>
                  </a:moveTo>
                  <a:lnTo>
                    <a:pt x="867" y="2"/>
                  </a:lnTo>
                  <a:lnTo>
                    <a:pt x="871" y="4"/>
                  </a:lnTo>
                  <a:lnTo>
                    <a:pt x="873" y="9"/>
                  </a:lnTo>
                  <a:lnTo>
                    <a:pt x="874" y="14"/>
                  </a:lnTo>
                  <a:lnTo>
                    <a:pt x="873" y="19"/>
                  </a:lnTo>
                  <a:lnTo>
                    <a:pt x="871" y="22"/>
                  </a:lnTo>
                  <a:lnTo>
                    <a:pt x="867" y="25"/>
                  </a:lnTo>
                  <a:lnTo>
                    <a:pt x="862" y="2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0" name="Freeform 356"/>
            <p:cNvSpPr>
              <a:spLocks noEditPoints="1"/>
            </p:cNvSpPr>
            <p:nvPr/>
          </p:nvSpPr>
          <p:spPr bwMode="auto">
            <a:xfrm>
              <a:off x="2476" y="1682"/>
              <a:ext cx="54" cy="146"/>
            </a:xfrm>
            <a:custGeom>
              <a:avLst/>
              <a:gdLst>
                <a:gd name="T0" fmla="*/ 0 w 108"/>
                <a:gd name="T1" fmla="*/ 1 h 292"/>
                <a:gd name="T2" fmla="*/ 0 w 108"/>
                <a:gd name="T3" fmla="*/ 1 h 292"/>
                <a:gd name="T4" fmla="*/ 1 w 108"/>
                <a:gd name="T5" fmla="*/ 1 h 292"/>
                <a:gd name="T6" fmla="*/ 1 w 108"/>
                <a:gd name="T7" fmla="*/ 1 h 292"/>
                <a:gd name="T8" fmla="*/ 1 w 108"/>
                <a:gd name="T9" fmla="*/ 0 h 292"/>
                <a:gd name="T10" fmla="*/ 1 w 108"/>
                <a:gd name="T11" fmla="*/ 0 h 292"/>
                <a:gd name="T12" fmla="*/ 1 w 108"/>
                <a:gd name="T13" fmla="*/ 1 h 292"/>
                <a:gd name="T14" fmla="*/ 1 w 108"/>
                <a:gd name="T15" fmla="*/ 1 h 292"/>
                <a:gd name="T16" fmla="*/ 1 w 108"/>
                <a:gd name="T17" fmla="*/ 1 h 292"/>
                <a:gd name="T18" fmla="*/ 0 w 108"/>
                <a:gd name="T19" fmla="*/ 1 h 292"/>
                <a:gd name="T20" fmla="*/ 1 w 108"/>
                <a:gd name="T21" fmla="*/ 1 h 292"/>
                <a:gd name="T22" fmla="*/ 1 w 108"/>
                <a:gd name="T23" fmla="*/ 1 h 292"/>
                <a:gd name="T24" fmla="*/ 1 w 108"/>
                <a:gd name="T25" fmla="*/ 1 h 292"/>
                <a:gd name="T26" fmla="*/ 0 w 108"/>
                <a:gd name="T27" fmla="*/ 1 h 292"/>
                <a:gd name="T28" fmla="*/ 1 w 108"/>
                <a:gd name="T29" fmla="*/ 1 h 292"/>
                <a:gd name="T30" fmla="*/ 1 w 108"/>
                <a:gd name="T31" fmla="*/ 1 h 292"/>
                <a:gd name="T32" fmla="*/ 1 w 108"/>
                <a:gd name="T33" fmla="*/ 1 h 292"/>
                <a:gd name="T34" fmla="*/ 1 w 108"/>
                <a:gd name="T35" fmla="*/ 1 h 292"/>
                <a:gd name="T36" fmla="*/ 1 w 108"/>
                <a:gd name="T37" fmla="*/ 1 h 292"/>
                <a:gd name="T38" fmla="*/ 1 w 108"/>
                <a:gd name="T39" fmla="*/ 1 h 292"/>
                <a:gd name="T40" fmla="*/ 1 w 108"/>
                <a:gd name="T41" fmla="*/ 1 h 292"/>
                <a:gd name="T42" fmla="*/ 1 w 108"/>
                <a:gd name="T43" fmla="*/ 1 h 292"/>
                <a:gd name="T44" fmla="*/ 1 w 108"/>
                <a:gd name="T45" fmla="*/ 1 h 292"/>
                <a:gd name="T46" fmla="*/ 1 w 108"/>
                <a:gd name="T47" fmla="*/ 1 h 292"/>
                <a:gd name="T48" fmla="*/ 1 w 108"/>
                <a:gd name="T49" fmla="*/ 1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92"/>
                <a:gd name="T77" fmla="*/ 108 w 108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92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0" y="17"/>
                  </a:lnTo>
                  <a:close/>
                  <a:moveTo>
                    <a:pt x="28" y="11"/>
                  </a:moveTo>
                  <a:lnTo>
                    <a:pt x="108" y="275"/>
                  </a:lnTo>
                  <a:lnTo>
                    <a:pt x="80" y="281"/>
                  </a:lnTo>
                  <a:lnTo>
                    <a:pt x="0" y="17"/>
                  </a:lnTo>
                  <a:lnTo>
                    <a:pt x="28" y="11"/>
                  </a:lnTo>
                  <a:close/>
                  <a:moveTo>
                    <a:pt x="108" y="275"/>
                  </a:moveTo>
                  <a:lnTo>
                    <a:pt x="108" y="279"/>
                  </a:lnTo>
                  <a:lnTo>
                    <a:pt x="107" y="284"/>
                  </a:lnTo>
                  <a:lnTo>
                    <a:pt x="103" y="289"/>
                  </a:lnTo>
                  <a:lnTo>
                    <a:pt x="98" y="290"/>
                  </a:lnTo>
                  <a:lnTo>
                    <a:pt x="92" y="292"/>
                  </a:lnTo>
                  <a:lnTo>
                    <a:pt x="87" y="289"/>
                  </a:lnTo>
                  <a:lnTo>
                    <a:pt x="82" y="285"/>
                  </a:lnTo>
                  <a:lnTo>
                    <a:pt x="80" y="281"/>
                  </a:lnTo>
                  <a:lnTo>
                    <a:pt x="108" y="27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1" name="Freeform 357"/>
            <p:cNvSpPr>
              <a:spLocks noEditPoints="1"/>
            </p:cNvSpPr>
            <p:nvPr/>
          </p:nvSpPr>
          <p:spPr bwMode="auto">
            <a:xfrm>
              <a:off x="2538" y="1683"/>
              <a:ext cx="28" cy="12"/>
            </a:xfrm>
            <a:custGeom>
              <a:avLst/>
              <a:gdLst>
                <a:gd name="T0" fmla="*/ 1 w 56"/>
                <a:gd name="T1" fmla="*/ 0 h 26"/>
                <a:gd name="T2" fmla="*/ 1 w 56"/>
                <a:gd name="T3" fmla="*/ 0 h 26"/>
                <a:gd name="T4" fmla="*/ 1 w 56"/>
                <a:gd name="T5" fmla="*/ 0 h 26"/>
                <a:gd name="T6" fmla="*/ 1 w 56"/>
                <a:gd name="T7" fmla="*/ 0 h 26"/>
                <a:gd name="T8" fmla="*/ 0 w 56"/>
                <a:gd name="T9" fmla="*/ 0 h 26"/>
                <a:gd name="T10" fmla="*/ 1 w 56"/>
                <a:gd name="T11" fmla="*/ 0 h 26"/>
                <a:gd name="T12" fmla="*/ 1 w 56"/>
                <a:gd name="T13" fmla="*/ 0 h 26"/>
                <a:gd name="T14" fmla="*/ 1 w 56"/>
                <a:gd name="T15" fmla="*/ 0 h 26"/>
                <a:gd name="T16" fmla="*/ 1 w 56"/>
                <a:gd name="T17" fmla="*/ 0 h 26"/>
                <a:gd name="T18" fmla="*/ 1 w 56"/>
                <a:gd name="T19" fmla="*/ 0 h 26"/>
                <a:gd name="T20" fmla="*/ 1 w 56"/>
                <a:gd name="T21" fmla="*/ 0 h 26"/>
                <a:gd name="T22" fmla="*/ 1 w 56"/>
                <a:gd name="T23" fmla="*/ 0 h 26"/>
                <a:gd name="T24" fmla="*/ 1 w 56"/>
                <a:gd name="T25" fmla="*/ 0 h 26"/>
                <a:gd name="T26" fmla="*/ 1 w 56"/>
                <a:gd name="T27" fmla="*/ 0 h 26"/>
                <a:gd name="T28" fmla="*/ 1 w 56"/>
                <a:gd name="T29" fmla="*/ 0 h 26"/>
                <a:gd name="T30" fmla="*/ 1 w 56"/>
                <a:gd name="T31" fmla="*/ 0 h 26"/>
                <a:gd name="T32" fmla="*/ 1 w 56"/>
                <a:gd name="T33" fmla="*/ 0 h 26"/>
                <a:gd name="T34" fmla="*/ 1 w 56"/>
                <a:gd name="T35" fmla="*/ 0 h 26"/>
                <a:gd name="T36" fmla="*/ 1 w 56"/>
                <a:gd name="T37" fmla="*/ 0 h 26"/>
                <a:gd name="T38" fmla="*/ 1 w 56"/>
                <a:gd name="T39" fmla="*/ 0 h 26"/>
                <a:gd name="T40" fmla="*/ 1 w 56"/>
                <a:gd name="T41" fmla="*/ 0 h 26"/>
                <a:gd name="T42" fmla="*/ 1 w 56"/>
                <a:gd name="T43" fmla="*/ 0 h 26"/>
                <a:gd name="T44" fmla="*/ 1 w 56"/>
                <a:gd name="T45" fmla="*/ 0 h 26"/>
                <a:gd name="T46" fmla="*/ 1 w 56"/>
                <a:gd name="T47" fmla="*/ 0 h 26"/>
                <a:gd name="T48" fmla="*/ 1 w 56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6"/>
                <a:gd name="T77" fmla="*/ 56 w 56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6">
                  <a:moveTo>
                    <a:pt x="14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26"/>
                  </a:lnTo>
                  <a:close/>
                  <a:moveTo>
                    <a:pt x="14" y="0"/>
                  </a:moveTo>
                  <a:lnTo>
                    <a:pt x="44" y="0"/>
                  </a:lnTo>
                  <a:lnTo>
                    <a:pt x="44" y="26"/>
                  </a:lnTo>
                  <a:lnTo>
                    <a:pt x="14" y="26"/>
                  </a:lnTo>
                  <a:lnTo>
                    <a:pt x="14" y="0"/>
                  </a:lnTo>
                  <a:close/>
                  <a:moveTo>
                    <a:pt x="44" y="0"/>
                  </a:moveTo>
                  <a:lnTo>
                    <a:pt x="49" y="2"/>
                  </a:lnTo>
                  <a:lnTo>
                    <a:pt x="53" y="4"/>
                  </a:lnTo>
                  <a:lnTo>
                    <a:pt x="55" y="9"/>
                  </a:lnTo>
                  <a:lnTo>
                    <a:pt x="56" y="14"/>
                  </a:lnTo>
                  <a:lnTo>
                    <a:pt x="55" y="19"/>
                  </a:lnTo>
                  <a:lnTo>
                    <a:pt x="53" y="22"/>
                  </a:lnTo>
                  <a:lnTo>
                    <a:pt x="49" y="25"/>
                  </a:lnTo>
                  <a:lnTo>
                    <a:pt x="44" y="2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2" name="Freeform 358"/>
            <p:cNvSpPr>
              <a:spLocks noEditPoints="1"/>
            </p:cNvSpPr>
            <p:nvPr/>
          </p:nvSpPr>
          <p:spPr bwMode="auto">
            <a:xfrm>
              <a:off x="3292" y="1683"/>
              <a:ext cx="416" cy="12"/>
            </a:xfrm>
            <a:custGeom>
              <a:avLst/>
              <a:gdLst>
                <a:gd name="T0" fmla="*/ 1 w 831"/>
                <a:gd name="T1" fmla="*/ 0 h 26"/>
                <a:gd name="T2" fmla="*/ 1 w 831"/>
                <a:gd name="T3" fmla="*/ 0 h 26"/>
                <a:gd name="T4" fmla="*/ 1 w 831"/>
                <a:gd name="T5" fmla="*/ 0 h 26"/>
                <a:gd name="T6" fmla="*/ 1 w 831"/>
                <a:gd name="T7" fmla="*/ 0 h 26"/>
                <a:gd name="T8" fmla="*/ 0 w 831"/>
                <a:gd name="T9" fmla="*/ 0 h 26"/>
                <a:gd name="T10" fmla="*/ 1 w 831"/>
                <a:gd name="T11" fmla="*/ 0 h 26"/>
                <a:gd name="T12" fmla="*/ 1 w 831"/>
                <a:gd name="T13" fmla="*/ 0 h 26"/>
                <a:gd name="T14" fmla="*/ 1 w 831"/>
                <a:gd name="T15" fmla="*/ 0 h 26"/>
                <a:gd name="T16" fmla="*/ 1 w 831"/>
                <a:gd name="T17" fmla="*/ 0 h 26"/>
                <a:gd name="T18" fmla="*/ 1 w 831"/>
                <a:gd name="T19" fmla="*/ 0 h 26"/>
                <a:gd name="T20" fmla="*/ 1 w 831"/>
                <a:gd name="T21" fmla="*/ 0 h 26"/>
                <a:gd name="T22" fmla="*/ 1 w 831"/>
                <a:gd name="T23" fmla="*/ 0 h 26"/>
                <a:gd name="T24" fmla="*/ 1 w 831"/>
                <a:gd name="T25" fmla="*/ 0 h 26"/>
                <a:gd name="T26" fmla="*/ 1 w 831"/>
                <a:gd name="T27" fmla="*/ 0 h 26"/>
                <a:gd name="T28" fmla="*/ 1 w 831"/>
                <a:gd name="T29" fmla="*/ 0 h 26"/>
                <a:gd name="T30" fmla="*/ 1 w 831"/>
                <a:gd name="T31" fmla="*/ 0 h 26"/>
                <a:gd name="T32" fmla="*/ 1 w 831"/>
                <a:gd name="T33" fmla="*/ 0 h 26"/>
                <a:gd name="T34" fmla="*/ 1 w 831"/>
                <a:gd name="T35" fmla="*/ 0 h 26"/>
                <a:gd name="T36" fmla="*/ 1 w 831"/>
                <a:gd name="T37" fmla="*/ 0 h 26"/>
                <a:gd name="T38" fmla="*/ 1 w 831"/>
                <a:gd name="T39" fmla="*/ 0 h 26"/>
                <a:gd name="T40" fmla="*/ 1 w 831"/>
                <a:gd name="T41" fmla="*/ 0 h 26"/>
                <a:gd name="T42" fmla="*/ 1 w 831"/>
                <a:gd name="T43" fmla="*/ 0 h 26"/>
                <a:gd name="T44" fmla="*/ 1 w 831"/>
                <a:gd name="T45" fmla="*/ 0 h 26"/>
                <a:gd name="T46" fmla="*/ 1 w 831"/>
                <a:gd name="T47" fmla="*/ 0 h 26"/>
                <a:gd name="T48" fmla="*/ 1 w 831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1"/>
                <a:gd name="T76" fmla="*/ 0 h 26"/>
                <a:gd name="T77" fmla="*/ 831 w 831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1" h="26">
                  <a:moveTo>
                    <a:pt x="12" y="26"/>
                  </a:moveTo>
                  <a:lnTo>
                    <a:pt x="7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0"/>
                  </a:moveTo>
                  <a:lnTo>
                    <a:pt x="818" y="0"/>
                  </a:lnTo>
                  <a:lnTo>
                    <a:pt x="818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818" y="0"/>
                  </a:moveTo>
                  <a:lnTo>
                    <a:pt x="823" y="2"/>
                  </a:lnTo>
                  <a:lnTo>
                    <a:pt x="827" y="4"/>
                  </a:lnTo>
                  <a:lnTo>
                    <a:pt x="831" y="9"/>
                  </a:lnTo>
                  <a:lnTo>
                    <a:pt x="831" y="14"/>
                  </a:lnTo>
                  <a:lnTo>
                    <a:pt x="831" y="19"/>
                  </a:lnTo>
                  <a:lnTo>
                    <a:pt x="827" y="22"/>
                  </a:lnTo>
                  <a:lnTo>
                    <a:pt x="823" y="25"/>
                  </a:lnTo>
                  <a:lnTo>
                    <a:pt x="818" y="26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3" name="Freeform 359"/>
            <p:cNvSpPr>
              <a:spLocks noEditPoints="1"/>
            </p:cNvSpPr>
            <p:nvPr/>
          </p:nvSpPr>
          <p:spPr bwMode="auto">
            <a:xfrm>
              <a:off x="3680" y="1683"/>
              <a:ext cx="41" cy="12"/>
            </a:xfrm>
            <a:custGeom>
              <a:avLst/>
              <a:gdLst>
                <a:gd name="T0" fmla="*/ 1 w 81"/>
                <a:gd name="T1" fmla="*/ 0 h 26"/>
                <a:gd name="T2" fmla="*/ 1 w 81"/>
                <a:gd name="T3" fmla="*/ 0 h 26"/>
                <a:gd name="T4" fmla="*/ 1 w 81"/>
                <a:gd name="T5" fmla="*/ 0 h 26"/>
                <a:gd name="T6" fmla="*/ 1 w 81"/>
                <a:gd name="T7" fmla="*/ 0 h 26"/>
                <a:gd name="T8" fmla="*/ 0 w 81"/>
                <a:gd name="T9" fmla="*/ 0 h 26"/>
                <a:gd name="T10" fmla="*/ 1 w 81"/>
                <a:gd name="T11" fmla="*/ 0 h 26"/>
                <a:gd name="T12" fmla="*/ 1 w 81"/>
                <a:gd name="T13" fmla="*/ 0 h 26"/>
                <a:gd name="T14" fmla="*/ 1 w 81"/>
                <a:gd name="T15" fmla="*/ 0 h 26"/>
                <a:gd name="T16" fmla="*/ 1 w 81"/>
                <a:gd name="T17" fmla="*/ 0 h 26"/>
                <a:gd name="T18" fmla="*/ 1 w 81"/>
                <a:gd name="T19" fmla="*/ 0 h 26"/>
                <a:gd name="T20" fmla="*/ 1 w 81"/>
                <a:gd name="T21" fmla="*/ 0 h 26"/>
                <a:gd name="T22" fmla="*/ 1 w 81"/>
                <a:gd name="T23" fmla="*/ 0 h 26"/>
                <a:gd name="T24" fmla="*/ 1 w 81"/>
                <a:gd name="T25" fmla="*/ 0 h 26"/>
                <a:gd name="T26" fmla="*/ 1 w 81"/>
                <a:gd name="T27" fmla="*/ 0 h 26"/>
                <a:gd name="T28" fmla="*/ 1 w 81"/>
                <a:gd name="T29" fmla="*/ 0 h 26"/>
                <a:gd name="T30" fmla="*/ 1 w 81"/>
                <a:gd name="T31" fmla="*/ 0 h 26"/>
                <a:gd name="T32" fmla="*/ 1 w 81"/>
                <a:gd name="T33" fmla="*/ 0 h 26"/>
                <a:gd name="T34" fmla="*/ 1 w 81"/>
                <a:gd name="T35" fmla="*/ 0 h 26"/>
                <a:gd name="T36" fmla="*/ 1 w 81"/>
                <a:gd name="T37" fmla="*/ 0 h 26"/>
                <a:gd name="T38" fmla="*/ 1 w 81"/>
                <a:gd name="T39" fmla="*/ 0 h 26"/>
                <a:gd name="T40" fmla="*/ 1 w 81"/>
                <a:gd name="T41" fmla="*/ 0 h 26"/>
                <a:gd name="T42" fmla="*/ 1 w 81"/>
                <a:gd name="T43" fmla="*/ 0 h 26"/>
                <a:gd name="T44" fmla="*/ 1 w 81"/>
                <a:gd name="T45" fmla="*/ 0 h 26"/>
                <a:gd name="T46" fmla="*/ 1 w 81"/>
                <a:gd name="T47" fmla="*/ 0 h 26"/>
                <a:gd name="T48" fmla="*/ 1 w 81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26"/>
                <a:gd name="T77" fmla="*/ 81 w 81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26">
                  <a:moveTo>
                    <a:pt x="13" y="26"/>
                  </a:moveTo>
                  <a:lnTo>
                    <a:pt x="8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68" y="0"/>
                  </a:lnTo>
                  <a:lnTo>
                    <a:pt x="6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68" y="0"/>
                  </a:moveTo>
                  <a:lnTo>
                    <a:pt x="73" y="2"/>
                  </a:lnTo>
                  <a:lnTo>
                    <a:pt x="76" y="4"/>
                  </a:lnTo>
                  <a:lnTo>
                    <a:pt x="80" y="9"/>
                  </a:lnTo>
                  <a:lnTo>
                    <a:pt x="81" y="14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3" y="25"/>
                  </a:lnTo>
                  <a:lnTo>
                    <a:pt x="68" y="2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4" name="Freeform 360"/>
            <p:cNvSpPr>
              <a:spLocks noEditPoints="1"/>
            </p:cNvSpPr>
            <p:nvPr/>
          </p:nvSpPr>
          <p:spPr bwMode="auto">
            <a:xfrm>
              <a:off x="3627" y="1682"/>
              <a:ext cx="58" cy="146"/>
            </a:xfrm>
            <a:custGeom>
              <a:avLst/>
              <a:gdLst>
                <a:gd name="T0" fmla="*/ 1 w 116"/>
                <a:gd name="T1" fmla="*/ 1 h 292"/>
                <a:gd name="T2" fmla="*/ 0 w 116"/>
                <a:gd name="T3" fmla="*/ 1 h 292"/>
                <a:gd name="T4" fmla="*/ 1 w 116"/>
                <a:gd name="T5" fmla="*/ 1 h 292"/>
                <a:gd name="T6" fmla="*/ 1 w 116"/>
                <a:gd name="T7" fmla="*/ 1 h 292"/>
                <a:gd name="T8" fmla="*/ 1 w 116"/>
                <a:gd name="T9" fmla="*/ 0 h 292"/>
                <a:gd name="T10" fmla="*/ 1 w 116"/>
                <a:gd name="T11" fmla="*/ 0 h 292"/>
                <a:gd name="T12" fmla="*/ 1 w 116"/>
                <a:gd name="T13" fmla="*/ 1 h 292"/>
                <a:gd name="T14" fmla="*/ 1 w 116"/>
                <a:gd name="T15" fmla="*/ 1 h 292"/>
                <a:gd name="T16" fmla="*/ 1 w 116"/>
                <a:gd name="T17" fmla="*/ 1 h 292"/>
                <a:gd name="T18" fmla="*/ 1 w 116"/>
                <a:gd name="T19" fmla="*/ 1 h 292"/>
                <a:gd name="T20" fmla="*/ 1 w 116"/>
                <a:gd name="T21" fmla="*/ 1 h 292"/>
                <a:gd name="T22" fmla="*/ 1 w 116"/>
                <a:gd name="T23" fmla="*/ 1 h 292"/>
                <a:gd name="T24" fmla="*/ 1 w 116"/>
                <a:gd name="T25" fmla="*/ 1 h 292"/>
                <a:gd name="T26" fmla="*/ 1 w 116"/>
                <a:gd name="T27" fmla="*/ 1 h 292"/>
                <a:gd name="T28" fmla="*/ 1 w 116"/>
                <a:gd name="T29" fmla="*/ 1 h 292"/>
                <a:gd name="T30" fmla="*/ 1 w 116"/>
                <a:gd name="T31" fmla="*/ 1 h 292"/>
                <a:gd name="T32" fmla="*/ 1 w 116"/>
                <a:gd name="T33" fmla="*/ 1 h 292"/>
                <a:gd name="T34" fmla="*/ 1 w 116"/>
                <a:gd name="T35" fmla="*/ 1 h 292"/>
                <a:gd name="T36" fmla="*/ 1 w 116"/>
                <a:gd name="T37" fmla="*/ 1 h 292"/>
                <a:gd name="T38" fmla="*/ 1 w 116"/>
                <a:gd name="T39" fmla="*/ 1 h 292"/>
                <a:gd name="T40" fmla="*/ 1 w 116"/>
                <a:gd name="T41" fmla="*/ 1 h 292"/>
                <a:gd name="T42" fmla="*/ 1 w 116"/>
                <a:gd name="T43" fmla="*/ 1 h 292"/>
                <a:gd name="T44" fmla="*/ 1 w 116"/>
                <a:gd name="T45" fmla="*/ 1 h 292"/>
                <a:gd name="T46" fmla="*/ 1 w 116"/>
                <a:gd name="T47" fmla="*/ 1 h 292"/>
                <a:gd name="T48" fmla="*/ 1 w 116"/>
                <a:gd name="T49" fmla="*/ 1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"/>
                <a:gd name="T76" fmla="*/ 0 h 292"/>
                <a:gd name="T77" fmla="*/ 116 w 116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" h="292">
                  <a:moveTo>
                    <a:pt x="1" y="17"/>
                  </a:move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1" y="17"/>
                  </a:lnTo>
                  <a:close/>
                  <a:moveTo>
                    <a:pt x="29" y="11"/>
                  </a:moveTo>
                  <a:lnTo>
                    <a:pt x="114" y="273"/>
                  </a:lnTo>
                  <a:lnTo>
                    <a:pt x="86" y="281"/>
                  </a:lnTo>
                  <a:lnTo>
                    <a:pt x="1" y="17"/>
                  </a:lnTo>
                  <a:lnTo>
                    <a:pt x="29" y="11"/>
                  </a:lnTo>
                  <a:close/>
                  <a:moveTo>
                    <a:pt x="114" y="273"/>
                  </a:moveTo>
                  <a:lnTo>
                    <a:pt x="116" y="279"/>
                  </a:lnTo>
                  <a:lnTo>
                    <a:pt x="113" y="284"/>
                  </a:lnTo>
                  <a:lnTo>
                    <a:pt x="109" y="288"/>
                  </a:lnTo>
                  <a:lnTo>
                    <a:pt x="105" y="290"/>
                  </a:lnTo>
                  <a:lnTo>
                    <a:pt x="100" y="292"/>
                  </a:lnTo>
                  <a:lnTo>
                    <a:pt x="94" y="289"/>
                  </a:lnTo>
                  <a:lnTo>
                    <a:pt x="90" y="285"/>
                  </a:lnTo>
                  <a:lnTo>
                    <a:pt x="86" y="281"/>
                  </a:lnTo>
                  <a:lnTo>
                    <a:pt x="114" y="27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5" name="Rectangle 361"/>
            <p:cNvSpPr>
              <a:spLocks noChangeArrowheads="1"/>
            </p:cNvSpPr>
            <p:nvPr/>
          </p:nvSpPr>
          <p:spPr bwMode="auto">
            <a:xfrm>
              <a:off x="3876" y="1683"/>
              <a:ext cx="344" cy="12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506" name="Freeform 362"/>
            <p:cNvSpPr>
              <a:spLocks noEditPoints="1"/>
            </p:cNvSpPr>
            <p:nvPr/>
          </p:nvSpPr>
          <p:spPr bwMode="auto">
            <a:xfrm>
              <a:off x="1814" y="929"/>
              <a:ext cx="367" cy="13"/>
            </a:xfrm>
            <a:custGeom>
              <a:avLst/>
              <a:gdLst>
                <a:gd name="T0" fmla="*/ 1 w 734"/>
                <a:gd name="T1" fmla="*/ 1 h 25"/>
                <a:gd name="T2" fmla="*/ 1 w 734"/>
                <a:gd name="T3" fmla="*/ 1 h 25"/>
                <a:gd name="T4" fmla="*/ 1 w 734"/>
                <a:gd name="T5" fmla="*/ 1 h 25"/>
                <a:gd name="T6" fmla="*/ 0 w 734"/>
                <a:gd name="T7" fmla="*/ 1 h 25"/>
                <a:gd name="T8" fmla="*/ 0 w 734"/>
                <a:gd name="T9" fmla="*/ 1 h 25"/>
                <a:gd name="T10" fmla="*/ 0 w 734"/>
                <a:gd name="T11" fmla="*/ 1 h 25"/>
                <a:gd name="T12" fmla="*/ 1 w 734"/>
                <a:gd name="T13" fmla="*/ 1 h 25"/>
                <a:gd name="T14" fmla="*/ 1 w 734"/>
                <a:gd name="T15" fmla="*/ 1 h 25"/>
                <a:gd name="T16" fmla="*/ 1 w 734"/>
                <a:gd name="T17" fmla="*/ 0 h 25"/>
                <a:gd name="T18" fmla="*/ 1 w 734"/>
                <a:gd name="T19" fmla="*/ 1 h 25"/>
                <a:gd name="T20" fmla="*/ 1 w 734"/>
                <a:gd name="T21" fmla="*/ 0 h 25"/>
                <a:gd name="T22" fmla="*/ 1 w 734"/>
                <a:gd name="T23" fmla="*/ 0 h 25"/>
                <a:gd name="T24" fmla="*/ 1 w 734"/>
                <a:gd name="T25" fmla="*/ 1 h 25"/>
                <a:gd name="T26" fmla="*/ 1 w 734"/>
                <a:gd name="T27" fmla="*/ 1 h 25"/>
                <a:gd name="T28" fmla="*/ 1 w 734"/>
                <a:gd name="T29" fmla="*/ 0 h 25"/>
                <a:gd name="T30" fmla="*/ 1 w 734"/>
                <a:gd name="T31" fmla="*/ 0 h 25"/>
                <a:gd name="T32" fmla="*/ 1 w 734"/>
                <a:gd name="T33" fmla="*/ 1 h 25"/>
                <a:gd name="T34" fmla="*/ 1 w 734"/>
                <a:gd name="T35" fmla="*/ 1 h 25"/>
                <a:gd name="T36" fmla="*/ 1 w 734"/>
                <a:gd name="T37" fmla="*/ 1 h 25"/>
                <a:gd name="T38" fmla="*/ 1 w 734"/>
                <a:gd name="T39" fmla="*/ 1 h 25"/>
                <a:gd name="T40" fmla="*/ 1 w 734"/>
                <a:gd name="T41" fmla="*/ 1 h 25"/>
                <a:gd name="T42" fmla="*/ 1 w 734"/>
                <a:gd name="T43" fmla="*/ 1 h 25"/>
                <a:gd name="T44" fmla="*/ 1 w 734"/>
                <a:gd name="T45" fmla="*/ 1 h 25"/>
                <a:gd name="T46" fmla="*/ 1 w 734"/>
                <a:gd name="T47" fmla="*/ 1 h 25"/>
                <a:gd name="T48" fmla="*/ 1 w 734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4"/>
                <a:gd name="T76" fmla="*/ 0 h 25"/>
                <a:gd name="T77" fmla="*/ 734 w 734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4" h="25">
                  <a:moveTo>
                    <a:pt x="12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721" y="0"/>
                  </a:lnTo>
                  <a:lnTo>
                    <a:pt x="721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721" y="0"/>
                  </a:moveTo>
                  <a:lnTo>
                    <a:pt x="726" y="1"/>
                  </a:lnTo>
                  <a:lnTo>
                    <a:pt x="731" y="4"/>
                  </a:lnTo>
                  <a:lnTo>
                    <a:pt x="733" y="8"/>
                  </a:lnTo>
                  <a:lnTo>
                    <a:pt x="734" y="13"/>
                  </a:lnTo>
                  <a:lnTo>
                    <a:pt x="733" y="18"/>
                  </a:lnTo>
                  <a:lnTo>
                    <a:pt x="731" y="21"/>
                  </a:lnTo>
                  <a:lnTo>
                    <a:pt x="726" y="25"/>
                  </a:lnTo>
                  <a:lnTo>
                    <a:pt x="721" y="25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7" name="Freeform 363"/>
            <p:cNvSpPr>
              <a:spLocks noEditPoints="1"/>
            </p:cNvSpPr>
            <p:nvPr/>
          </p:nvSpPr>
          <p:spPr bwMode="auto">
            <a:xfrm>
              <a:off x="2388" y="929"/>
              <a:ext cx="383" cy="13"/>
            </a:xfrm>
            <a:custGeom>
              <a:avLst/>
              <a:gdLst>
                <a:gd name="T0" fmla="*/ 1 w 765"/>
                <a:gd name="T1" fmla="*/ 1 h 25"/>
                <a:gd name="T2" fmla="*/ 1 w 765"/>
                <a:gd name="T3" fmla="*/ 1 h 25"/>
                <a:gd name="T4" fmla="*/ 1 w 765"/>
                <a:gd name="T5" fmla="*/ 1 h 25"/>
                <a:gd name="T6" fmla="*/ 1 w 765"/>
                <a:gd name="T7" fmla="*/ 1 h 25"/>
                <a:gd name="T8" fmla="*/ 0 w 765"/>
                <a:gd name="T9" fmla="*/ 1 h 25"/>
                <a:gd name="T10" fmla="*/ 1 w 765"/>
                <a:gd name="T11" fmla="*/ 1 h 25"/>
                <a:gd name="T12" fmla="*/ 1 w 765"/>
                <a:gd name="T13" fmla="*/ 1 h 25"/>
                <a:gd name="T14" fmla="*/ 1 w 765"/>
                <a:gd name="T15" fmla="*/ 1 h 25"/>
                <a:gd name="T16" fmla="*/ 1 w 765"/>
                <a:gd name="T17" fmla="*/ 0 h 25"/>
                <a:gd name="T18" fmla="*/ 1 w 765"/>
                <a:gd name="T19" fmla="*/ 1 h 25"/>
                <a:gd name="T20" fmla="*/ 1 w 765"/>
                <a:gd name="T21" fmla="*/ 0 h 25"/>
                <a:gd name="T22" fmla="*/ 1 w 765"/>
                <a:gd name="T23" fmla="*/ 0 h 25"/>
                <a:gd name="T24" fmla="*/ 1 w 765"/>
                <a:gd name="T25" fmla="*/ 1 h 25"/>
                <a:gd name="T26" fmla="*/ 1 w 765"/>
                <a:gd name="T27" fmla="*/ 1 h 25"/>
                <a:gd name="T28" fmla="*/ 1 w 765"/>
                <a:gd name="T29" fmla="*/ 0 h 25"/>
                <a:gd name="T30" fmla="*/ 1 w 765"/>
                <a:gd name="T31" fmla="*/ 0 h 25"/>
                <a:gd name="T32" fmla="*/ 1 w 765"/>
                <a:gd name="T33" fmla="*/ 1 h 25"/>
                <a:gd name="T34" fmla="*/ 1 w 765"/>
                <a:gd name="T35" fmla="*/ 1 h 25"/>
                <a:gd name="T36" fmla="*/ 1 w 765"/>
                <a:gd name="T37" fmla="*/ 1 h 25"/>
                <a:gd name="T38" fmla="*/ 1 w 765"/>
                <a:gd name="T39" fmla="*/ 1 h 25"/>
                <a:gd name="T40" fmla="*/ 1 w 765"/>
                <a:gd name="T41" fmla="*/ 1 h 25"/>
                <a:gd name="T42" fmla="*/ 1 w 765"/>
                <a:gd name="T43" fmla="*/ 1 h 25"/>
                <a:gd name="T44" fmla="*/ 1 w 765"/>
                <a:gd name="T45" fmla="*/ 1 h 25"/>
                <a:gd name="T46" fmla="*/ 1 w 765"/>
                <a:gd name="T47" fmla="*/ 1 h 25"/>
                <a:gd name="T48" fmla="*/ 1 w 765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5"/>
                <a:gd name="T76" fmla="*/ 0 h 25"/>
                <a:gd name="T77" fmla="*/ 765 w 76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5" h="25">
                  <a:moveTo>
                    <a:pt x="13" y="25"/>
                  </a:moveTo>
                  <a:lnTo>
                    <a:pt x="8" y="25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13" y="0"/>
                  </a:moveTo>
                  <a:lnTo>
                    <a:pt x="752" y="0"/>
                  </a:lnTo>
                  <a:lnTo>
                    <a:pt x="752" y="25"/>
                  </a:ln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752" y="0"/>
                  </a:moveTo>
                  <a:lnTo>
                    <a:pt x="757" y="1"/>
                  </a:lnTo>
                  <a:lnTo>
                    <a:pt x="760" y="4"/>
                  </a:lnTo>
                  <a:lnTo>
                    <a:pt x="764" y="8"/>
                  </a:lnTo>
                  <a:lnTo>
                    <a:pt x="765" y="13"/>
                  </a:lnTo>
                  <a:lnTo>
                    <a:pt x="764" y="18"/>
                  </a:lnTo>
                  <a:lnTo>
                    <a:pt x="760" y="21"/>
                  </a:lnTo>
                  <a:lnTo>
                    <a:pt x="757" y="25"/>
                  </a:lnTo>
                  <a:lnTo>
                    <a:pt x="752" y="25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8" name="Freeform 364"/>
            <p:cNvSpPr>
              <a:spLocks noEditPoints="1"/>
            </p:cNvSpPr>
            <p:nvPr/>
          </p:nvSpPr>
          <p:spPr bwMode="auto">
            <a:xfrm>
              <a:off x="3320" y="934"/>
              <a:ext cx="31" cy="13"/>
            </a:xfrm>
            <a:custGeom>
              <a:avLst/>
              <a:gdLst>
                <a:gd name="T0" fmla="*/ 1 w 62"/>
                <a:gd name="T1" fmla="*/ 1 h 26"/>
                <a:gd name="T2" fmla="*/ 1 w 62"/>
                <a:gd name="T3" fmla="*/ 1 h 26"/>
                <a:gd name="T4" fmla="*/ 1 w 62"/>
                <a:gd name="T5" fmla="*/ 1 h 26"/>
                <a:gd name="T6" fmla="*/ 1 w 62"/>
                <a:gd name="T7" fmla="*/ 1 h 26"/>
                <a:gd name="T8" fmla="*/ 0 w 62"/>
                <a:gd name="T9" fmla="*/ 1 h 26"/>
                <a:gd name="T10" fmla="*/ 1 w 62"/>
                <a:gd name="T11" fmla="*/ 1 h 26"/>
                <a:gd name="T12" fmla="*/ 1 w 62"/>
                <a:gd name="T13" fmla="*/ 1 h 26"/>
                <a:gd name="T14" fmla="*/ 1 w 62"/>
                <a:gd name="T15" fmla="*/ 1 h 26"/>
                <a:gd name="T16" fmla="*/ 1 w 62"/>
                <a:gd name="T17" fmla="*/ 0 h 26"/>
                <a:gd name="T18" fmla="*/ 1 w 62"/>
                <a:gd name="T19" fmla="*/ 1 h 26"/>
                <a:gd name="T20" fmla="*/ 1 w 62"/>
                <a:gd name="T21" fmla="*/ 0 h 26"/>
                <a:gd name="T22" fmla="*/ 1 w 62"/>
                <a:gd name="T23" fmla="*/ 0 h 26"/>
                <a:gd name="T24" fmla="*/ 1 w 62"/>
                <a:gd name="T25" fmla="*/ 1 h 26"/>
                <a:gd name="T26" fmla="*/ 1 w 62"/>
                <a:gd name="T27" fmla="*/ 1 h 26"/>
                <a:gd name="T28" fmla="*/ 1 w 62"/>
                <a:gd name="T29" fmla="*/ 0 h 26"/>
                <a:gd name="T30" fmla="*/ 1 w 62"/>
                <a:gd name="T31" fmla="*/ 0 h 26"/>
                <a:gd name="T32" fmla="*/ 1 w 62"/>
                <a:gd name="T33" fmla="*/ 1 h 26"/>
                <a:gd name="T34" fmla="*/ 1 w 62"/>
                <a:gd name="T35" fmla="*/ 1 h 26"/>
                <a:gd name="T36" fmla="*/ 1 w 62"/>
                <a:gd name="T37" fmla="*/ 1 h 26"/>
                <a:gd name="T38" fmla="*/ 1 w 62"/>
                <a:gd name="T39" fmla="*/ 1 h 26"/>
                <a:gd name="T40" fmla="*/ 1 w 62"/>
                <a:gd name="T41" fmla="*/ 1 h 26"/>
                <a:gd name="T42" fmla="*/ 1 w 62"/>
                <a:gd name="T43" fmla="*/ 1 h 26"/>
                <a:gd name="T44" fmla="*/ 1 w 62"/>
                <a:gd name="T45" fmla="*/ 1 h 26"/>
                <a:gd name="T46" fmla="*/ 1 w 62"/>
                <a:gd name="T47" fmla="*/ 1 h 26"/>
                <a:gd name="T48" fmla="*/ 1 w 62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26"/>
                <a:gd name="T77" fmla="*/ 62 w 6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26">
                  <a:moveTo>
                    <a:pt x="14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26"/>
                  </a:lnTo>
                  <a:close/>
                  <a:moveTo>
                    <a:pt x="14" y="0"/>
                  </a:moveTo>
                  <a:lnTo>
                    <a:pt x="50" y="0"/>
                  </a:lnTo>
                  <a:lnTo>
                    <a:pt x="50" y="26"/>
                  </a:lnTo>
                  <a:lnTo>
                    <a:pt x="14" y="26"/>
                  </a:lnTo>
                  <a:lnTo>
                    <a:pt x="14" y="0"/>
                  </a:lnTo>
                  <a:close/>
                  <a:moveTo>
                    <a:pt x="50" y="0"/>
                  </a:moveTo>
                  <a:lnTo>
                    <a:pt x="55" y="2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2" y="14"/>
                  </a:lnTo>
                  <a:lnTo>
                    <a:pt x="61" y="19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9" name="Freeform 365"/>
            <p:cNvSpPr>
              <a:spLocks noEditPoints="1"/>
            </p:cNvSpPr>
            <p:nvPr/>
          </p:nvSpPr>
          <p:spPr bwMode="auto">
            <a:xfrm>
              <a:off x="1766" y="1104"/>
              <a:ext cx="1984" cy="327"/>
            </a:xfrm>
            <a:custGeom>
              <a:avLst/>
              <a:gdLst>
                <a:gd name="T0" fmla="*/ 1 w 3968"/>
                <a:gd name="T1" fmla="*/ 1 h 654"/>
                <a:gd name="T2" fmla="*/ 1 w 3968"/>
                <a:gd name="T3" fmla="*/ 1 h 654"/>
                <a:gd name="T4" fmla="*/ 1 w 3968"/>
                <a:gd name="T5" fmla="*/ 1 h 654"/>
                <a:gd name="T6" fmla="*/ 1 w 3968"/>
                <a:gd name="T7" fmla="*/ 1 h 654"/>
                <a:gd name="T8" fmla="*/ 1 w 3968"/>
                <a:gd name="T9" fmla="*/ 1 h 654"/>
                <a:gd name="T10" fmla="*/ 1 w 3968"/>
                <a:gd name="T11" fmla="*/ 1 h 654"/>
                <a:gd name="T12" fmla="*/ 1 w 3968"/>
                <a:gd name="T13" fmla="*/ 1 h 654"/>
                <a:gd name="T14" fmla="*/ 1 w 3968"/>
                <a:gd name="T15" fmla="*/ 1 h 654"/>
                <a:gd name="T16" fmla="*/ 1 w 3968"/>
                <a:gd name="T17" fmla="*/ 1 h 654"/>
                <a:gd name="T18" fmla="*/ 1 w 3968"/>
                <a:gd name="T19" fmla="*/ 1 h 654"/>
                <a:gd name="T20" fmla="*/ 1 w 3968"/>
                <a:gd name="T21" fmla="*/ 1 h 654"/>
                <a:gd name="T22" fmla="*/ 1 w 3968"/>
                <a:gd name="T23" fmla="*/ 1 h 654"/>
                <a:gd name="T24" fmla="*/ 1 w 3968"/>
                <a:gd name="T25" fmla="*/ 1 h 654"/>
                <a:gd name="T26" fmla="*/ 1 w 3968"/>
                <a:gd name="T27" fmla="*/ 1 h 654"/>
                <a:gd name="T28" fmla="*/ 1 w 3968"/>
                <a:gd name="T29" fmla="*/ 1 h 654"/>
                <a:gd name="T30" fmla="*/ 1 w 3968"/>
                <a:gd name="T31" fmla="*/ 1 h 654"/>
                <a:gd name="T32" fmla="*/ 1 w 3968"/>
                <a:gd name="T33" fmla="*/ 1 h 654"/>
                <a:gd name="T34" fmla="*/ 1 w 3968"/>
                <a:gd name="T35" fmla="*/ 1 h 654"/>
                <a:gd name="T36" fmla="*/ 1 w 3968"/>
                <a:gd name="T37" fmla="*/ 1 h 654"/>
                <a:gd name="T38" fmla="*/ 1 w 3968"/>
                <a:gd name="T39" fmla="*/ 1 h 654"/>
                <a:gd name="T40" fmla="*/ 1 w 3968"/>
                <a:gd name="T41" fmla="*/ 1 h 654"/>
                <a:gd name="T42" fmla="*/ 1 w 3968"/>
                <a:gd name="T43" fmla="*/ 1 h 654"/>
                <a:gd name="T44" fmla="*/ 1 w 3968"/>
                <a:gd name="T45" fmla="*/ 1 h 654"/>
                <a:gd name="T46" fmla="*/ 1 w 3968"/>
                <a:gd name="T47" fmla="*/ 1 h 654"/>
                <a:gd name="T48" fmla="*/ 1 w 3968"/>
                <a:gd name="T49" fmla="*/ 1 h 654"/>
                <a:gd name="T50" fmla="*/ 1 w 3968"/>
                <a:gd name="T51" fmla="*/ 1 h 654"/>
                <a:gd name="T52" fmla="*/ 1 w 3968"/>
                <a:gd name="T53" fmla="*/ 1 h 654"/>
                <a:gd name="T54" fmla="*/ 1 w 3968"/>
                <a:gd name="T55" fmla="*/ 1 h 654"/>
                <a:gd name="T56" fmla="*/ 1 w 3968"/>
                <a:gd name="T57" fmla="*/ 1 h 654"/>
                <a:gd name="T58" fmla="*/ 1 w 3968"/>
                <a:gd name="T59" fmla="*/ 1 h 654"/>
                <a:gd name="T60" fmla="*/ 1 w 3968"/>
                <a:gd name="T61" fmla="*/ 1 h 654"/>
                <a:gd name="T62" fmla="*/ 1 w 3968"/>
                <a:gd name="T63" fmla="*/ 1 h 654"/>
                <a:gd name="T64" fmla="*/ 1 w 3968"/>
                <a:gd name="T65" fmla="*/ 1 h 654"/>
                <a:gd name="T66" fmla="*/ 1 w 3968"/>
                <a:gd name="T67" fmla="*/ 1 h 654"/>
                <a:gd name="T68" fmla="*/ 1 w 3968"/>
                <a:gd name="T69" fmla="*/ 1 h 654"/>
                <a:gd name="T70" fmla="*/ 1 w 3968"/>
                <a:gd name="T71" fmla="*/ 1 h 654"/>
                <a:gd name="T72" fmla="*/ 1 w 3968"/>
                <a:gd name="T73" fmla="*/ 1 h 654"/>
                <a:gd name="T74" fmla="*/ 1 w 3968"/>
                <a:gd name="T75" fmla="*/ 1 h 654"/>
                <a:gd name="T76" fmla="*/ 1 w 3968"/>
                <a:gd name="T77" fmla="*/ 1 h 654"/>
                <a:gd name="T78" fmla="*/ 1 w 3968"/>
                <a:gd name="T79" fmla="*/ 1 h 654"/>
                <a:gd name="T80" fmla="*/ 1 w 3968"/>
                <a:gd name="T81" fmla="*/ 1 h 654"/>
                <a:gd name="T82" fmla="*/ 1 w 3968"/>
                <a:gd name="T83" fmla="*/ 1 h 654"/>
                <a:gd name="T84" fmla="*/ 1 w 3968"/>
                <a:gd name="T85" fmla="*/ 1 h 654"/>
                <a:gd name="T86" fmla="*/ 1 w 3968"/>
                <a:gd name="T87" fmla="*/ 1 h 654"/>
                <a:gd name="T88" fmla="*/ 1 w 3968"/>
                <a:gd name="T89" fmla="*/ 1 h 654"/>
                <a:gd name="T90" fmla="*/ 1 w 3968"/>
                <a:gd name="T91" fmla="*/ 1 h 654"/>
                <a:gd name="T92" fmla="*/ 1 w 3968"/>
                <a:gd name="T93" fmla="*/ 1 h 654"/>
                <a:gd name="T94" fmla="*/ 1 w 3968"/>
                <a:gd name="T95" fmla="*/ 1 h 654"/>
                <a:gd name="T96" fmla="*/ 1 w 3968"/>
                <a:gd name="T97" fmla="*/ 1 h 654"/>
                <a:gd name="T98" fmla="*/ 1 w 3968"/>
                <a:gd name="T99" fmla="*/ 1 h 654"/>
                <a:gd name="T100" fmla="*/ 1 w 3968"/>
                <a:gd name="T101" fmla="*/ 1 h 654"/>
                <a:gd name="T102" fmla="*/ 1 w 3968"/>
                <a:gd name="T103" fmla="*/ 1 h 654"/>
                <a:gd name="T104" fmla="*/ 1 w 3968"/>
                <a:gd name="T105" fmla="*/ 1 h 654"/>
                <a:gd name="T106" fmla="*/ 1 w 3968"/>
                <a:gd name="T107" fmla="*/ 1 h 654"/>
                <a:gd name="T108" fmla="*/ 1 w 3968"/>
                <a:gd name="T109" fmla="*/ 1 h 654"/>
                <a:gd name="T110" fmla="*/ 1 w 3968"/>
                <a:gd name="T111" fmla="*/ 1 h 654"/>
                <a:gd name="T112" fmla="*/ 1 w 3968"/>
                <a:gd name="T113" fmla="*/ 1 h 654"/>
                <a:gd name="T114" fmla="*/ 1 w 3968"/>
                <a:gd name="T115" fmla="*/ 1 h 654"/>
                <a:gd name="T116" fmla="*/ 1 w 3968"/>
                <a:gd name="T117" fmla="*/ 1 h 654"/>
                <a:gd name="T118" fmla="*/ 1 w 3968"/>
                <a:gd name="T119" fmla="*/ 1 h 6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68"/>
                <a:gd name="T181" fmla="*/ 0 h 654"/>
                <a:gd name="T182" fmla="*/ 3968 w 3968"/>
                <a:gd name="T183" fmla="*/ 654 h 6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68" h="654">
                  <a:moveTo>
                    <a:pt x="109" y="140"/>
                  </a:moveTo>
                  <a:lnTo>
                    <a:pt x="274" y="140"/>
                  </a:lnTo>
                  <a:lnTo>
                    <a:pt x="257" y="192"/>
                  </a:lnTo>
                  <a:lnTo>
                    <a:pt x="280" y="178"/>
                  </a:lnTo>
                  <a:lnTo>
                    <a:pt x="302" y="164"/>
                  </a:lnTo>
                  <a:lnTo>
                    <a:pt x="323" y="153"/>
                  </a:lnTo>
                  <a:lnTo>
                    <a:pt x="344" y="145"/>
                  </a:lnTo>
                  <a:lnTo>
                    <a:pt x="364" y="139"/>
                  </a:lnTo>
                  <a:lnTo>
                    <a:pt x="387" y="135"/>
                  </a:lnTo>
                  <a:lnTo>
                    <a:pt x="410" y="132"/>
                  </a:lnTo>
                  <a:lnTo>
                    <a:pt x="436" y="132"/>
                  </a:lnTo>
                  <a:lnTo>
                    <a:pt x="461" y="132"/>
                  </a:lnTo>
                  <a:lnTo>
                    <a:pt x="483" y="135"/>
                  </a:lnTo>
                  <a:lnTo>
                    <a:pt x="493" y="138"/>
                  </a:lnTo>
                  <a:lnTo>
                    <a:pt x="501" y="140"/>
                  </a:lnTo>
                  <a:lnTo>
                    <a:pt x="510" y="142"/>
                  </a:lnTo>
                  <a:lnTo>
                    <a:pt x="517" y="146"/>
                  </a:lnTo>
                  <a:lnTo>
                    <a:pt x="524" y="151"/>
                  </a:lnTo>
                  <a:lnTo>
                    <a:pt x="530" y="156"/>
                  </a:lnTo>
                  <a:lnTo>
                    <a:pt x="535" y="161"/>
                  </a:lnTo>
                  <a:lnTo>
                    <a:pt x="540" y="166"/>
                  </a:lnTo>
                  <a:lnTo>
                    <a:pt x="545" y="172"/>
                  </a:lnTo>
                  <a:lnTo>
                    <a:pt x="549" y="179"/>
                  </a:lnTo>
                  <a:lnTo>
                    <a:pt x="552" y="185"/>
                  </a:lnTo>
                  <a:lnTo>
                    <a:pt x="556" y="192"/>
                  </a:lnTo>
                  <a:lnTo>
                    <a:pt x="581" y="176"/>
                  </a:lnTo>
                  <a:lnTo>
                    <a:pt x="604" y="163"/>
                  </a:lnTo>
                  <a:lnTo>
                    <a:pt x="626" y="152"/>
                  </a:lnTo>
                  <a:lnTo>
                    <a:pt x="646" y="144"/>
                  </a:lnTo>
                  <a:lnTo>
                    <a:pt x="665" y="139"/>
                  </a:lnTo>
                  <a:lnTo>
                    <a:pt x="687" y="134"/>
                  </a:lnTo>
                  <a:lnTo>
                    <a:pt x="710" y="132"/>
                  </a:lnTo>
                  <a:lnTo>
                    <a:pt x="734" y="132"/>
                  </a:lnTo>
                  <a:lnTo>
                    <a:pt x="751" y="132"/>
                  </a:lnTo>
                  <a:lnTo>
                    <a:pt x="768" y="133"/>
                  </a:lnTo>
                  <a:lnTo>
                    <a:pt x="783" y="136"/>
                  </a:lnTo>
                  <a:lnTo>
                    <a:pt x="797" y="140"/>
                  </a:lnTo>
                  <a:lnTo>
                    <a:pt x="809" y="145"/>
                  </a:lnTo>
                  <a:lnTo>
                    <a:pt x="820" y="151"/>
                  </a:lnTo>
                  <a:lnTo>
                    <a:pt x="830" y="158"/>
                  </a:lnTo>
                  <a:lnTo>
                    <a:pt x="838" y="166"/>
                  </a:lnTo>
                  <a:lnTo>
                    <a:pt x="846" y="175"/>
                  </a:lnTo>
                  <a:lnTo>
                    <a:pt x="851" y="186"/>
                  </a:lnTo>
                  <a:lnTo>
                    <a:pt x="854" y="198"/>
                  </a:lnTo>
                  <a:lnTo>
                    <a:pt x="857" y="210"/>
                  </a:lnTo>
                  <a:lnTo>
                    <a:pt x="857" y="225"/>
                  </a:lnTo>
                  <a:lnTo>
                    <a:pt x="855" y="241"/>
                  </a:lnTo>
                  <a:lnTo>
                    <a:pt x="852" y="258"/>
                  </a:lnTo>
                  <a:lnTo>
                    <a:pt x="847" y="276"/>
                  </a:lnTo>
                  <a:lnTo>
                    <a:pt x="778" y="505"/>
                  </a:lnTo>
                  <a:lnTo>
                    <a:pt x="602" y="505"/>
                  </a:lnTo>
                  <a:lnTo>
                    <a:pt x="665" y="297"/>
                  </a:lnTo>
                  <a:lnTo>
                    <a:pt x="667" y="286"/>
                  </a:lnTo>
                  <a:lnTo>
                    <a:pt x="667" y="275"/>
                  </a:lnTo>
                  <a:lnTo>
                    <a:pt x="666" y="266"/>
                  </a:lnTo>
                  <a:lnTo>
                    <a:pt x="664" y="260"/>
                  </a:lnTo>
                  <a:lnTo>
                    <a:pt x="660" y="255"/>
                  </a:lnTo>
                  <a:lnTo>
                    <a:pt x="656" y="252"/>
                  </a:lnTo>
                  <a:lnTo>
                    <a:pt x="653" y="248"/>
                  </a:lnTo>
                  <a:lnTo>
                    <a:pt x="648" y="246"/>
                  </a:lnTo>
                  <a:lnTo>
                    <a:pt x="643" y="243"/>
                  </a:lnTo>
                  <a:lnTo>
                    <a:pt x="637" y="242"/>
                  </a:lnTo>
                  <a:lnTo>
                    <a:pt x="631" y="241"/>
                  </a:lnTo>
                  <a:lnTo>
                    <a:pt x="625" y="241"/>
                  </a:lnTo>
                  <a:lnTo>
                    <a:pt x="610" y="242"/>
                  </a:lnTo>
                  <a:lnTo>
                    <a:pt x="596" y="246"/>
                  </a:lnTo>
                  <a:lnTo>
                    <a:pt x="582" y="250"/>
                  </a:lnTo>
                  <a:lnTo>
                    <a:pt x="569" y="259"/>
                  </a:lnTo>
                  <a:lnTo>
                    <a:pt x="564" y="264"/>
                  </a:lnTo>
                  <a:lnTo>
                    <a:pt x="558" y="269"/>
                  </a:lnTo>
                  <a:lnTo>
                    <a:pt x="553" y="276"/>
                  </a:lnTo>
                  <a:lnTo>
                    <a:pt x="549" y="282"/>
                  </a:lnTo>
                  <a:lnTo>
                    <a:pt x="544" y="289"/>
                  </a:lnTo>
                  <a:lnTo>
                    <a:pt x="540" y="298"/>
                  </a:lnTo>
                  <a:lnTo>
                    <a:pt x="536" y="306"/>
                  </a:lnTo>
                  <a:lnTo>
                    <a:pt x="534" y="316"/>
                  </a:lnTo>
                  <a:lnTo>
                    <a:pt x="477" y="505"/>
                  </a:lnTo>
                  <a:lnTo>
                    <a:pt x="300" y="505"/>
                  </a:lnTo>
                  <a:lnTo>
                    <a:pt x="360" y="304"/>
                  </a:lnTo>
                  <a:lnTo>
                    <a:pt x="367" y="283"/>
                  </a:lnTo>
                  <a:lnTo>
                    <a:pt x="368" y="271"/>
                  </a:lnTo>
                  <a:lnTo>
                    <a:pt x="367" y="264"/>
                  </a:lnTo>
                  <a:lnTo>
                    <a:pt x="363" y="259"/>
                  </a:lnTo>
                  <a:lnTo>
                    <a:pt x="359" y="253"/>
                  </a:lnTo>
                  <a:lnTo>
                    <a:pt x="354" y="249"/>
                  </a:lnTo>
                  <a:lnTo>
                    <a:pt x="348" y="246"/>
                  </a:lnTo>
                  <a:lnTo>
                    <a:pt x="341" y="242"/>
                  </a:lnTo>
                  <a:lnTo>
                    <a:pt x="334" y="241"/>
                  </a:lnTo>
                  <a:lnTo>
                    <a:pt x="325" y="241"/>
                  </a:lnTo>
                  <a:lnTo>
                    <a:pt x="310" y="242"/>
                  </a:lnTo>
                  <a:lnTo>
                    <a:pt x="296" y="244"/>
                  </a:lnTo>
                  <a:lnTo>
                    <a:pt x="283" y="250"/>
                  </a:lnTo>
                  <a:lnTo>
                    <a:pt x="270" y="259"/>
                  </a:lnTo>
                  <a:lnTo>
                    <a:pt x="263" y="264"/>
                  </a:lnTo>
                  <a:lnTo>
                    <a:pt x="257" y="269"/>
                  </a:lnTo>
                  <a:lnTo>
                    <a:pt x="253" y="276"/>
                  </a:lnTo>
                  <a:lnTo>
                    <a:pt x="248" y="282"/>
                  </a:lnTo>
                  <a:lnTo>
                    <a:pt x="243" y="291"/>
                  </a:lnTo>
                  <a:lnTo>
                    <a:pt x="239" y="299"/>
                  </a:lnTo>
                  <a:lnTo>
                    <a:pt x="236" y="309"/>
                  </a:lnTo>
                  <a:lnTo>
                    <a:pt x="232" y="318"/>
                  </a:lnTo>
                  <a:lnTo>
                    <a:pt x="176" y="505"/>
                  </a:lnTo>
                  <a:lnTo>
                    <a:pt x="0" y="505"/>
                  </a:lnTo>
                  <a:lnTo>
                    <a:pt x="109" y="140"/>
                  </a:lnTo>
                  <a:close/>
                  <a:moveTo>
                    <a:pt x="1074" y="258"/>
                  </a:moveTo>
                  <a:lnTo>
                    <a:pt x="910" y="243"/>
                  </a:lnTo>
                  <a:lnTo>
                    <a:pt x="920" y="227"/>
                  </a:lnTo>
                  <a:lnTo>
                    <a:pt x="931" y="213"/>
                  </a:lnTo>
                  <a:lnTo>
                    <a:pt x="942" y="199"/>
                  </a:lnTo>
                  <a:lnTo>
                    <a:pt x="954" y="189"/>
                  </a:lnTo>
                  <a:lnTo>
                    <a:pt x="967" y="179"/>
                  </a:lnTo>
                  <a:lnTo>
                    <a:pt x="982" y="169"/>
                  </a:lnTo>
                  <a:lnTo>
                    <a:pt x="997" y="162"/>
                  </a:lnTo>
                  <a:lnTo>
                    <a:pt x="1016" y="153"/>
                  </a:lnTo>
                  <a:lnTo>
                    <a:pt x="1030" y="149"/>
                  </a:lnTo>
                  <a:lnTo>
                    <a:pt x="1047" y="144"/>
                  </a:lnTo>
                  <a:lnTo>
                    <a:pt x="1067" y="140"/>
                  </a:lnTo>
                  <a:lnTo>
                    <a:pt x="1087" y="136"/>
                  </a:lnTo>
                  <a:lnTo>
                    <a:pt x="1110" y="134"/>
                  </a:lnTo>
                  <a:lnTo>
                    <a:pt x="1133" y="133"/>
                  </a:lnTo>
                  <a:lnTo>
                    <a:pt x="1156" y="132"/>
                  </a:lnTo>
                  <a:lnTo>
                    <a:pt x="1181" y="132"/>
                  </a:lnTo>
                  <a:lnTo>
                    <a:pt x="1218" y="132"/>
                  </a:lnTo>
                  <a:lnTo>
                    <a:pt x="1251" y="133"/>
                  </a:lnTo>
                  <a:lnTo>
                    <a:pt x="1280" y="135"/>
                  </a:lnTo>
                  <a:lnTo>
                    <a:pt x="1306" y="138"/>
                  </a:lnTo>
                  <a:lnTo>
                    <a:pt x="1316" y="140"/>
                  </a:lnTo>
                  <a:lnTo>
                    <a:pt x="1327" y="142"/>
                  </a:lnTo>
                  <a:lnTo>
                    <a:pt x="1337" y="146"/>
                  </a:lnTo>
                  <a:lnTo>
                    <a:pt x="1346" y="149"/>
                  </a:lnTo>
                  <a:lnTo>
                    <a:pt x="1355" y="153"/>
                  </a:lnTo>
                  <a:lnTo>
                    <a:pt x="1363" y="157"/>
                  </a:lnTo>
                  <a:lnTo>
                    <a:pt x="1370" y="162"/>
                  </a:lnTo>
                  <a:lnTo>
                    <a:pt x="1376" y="168"/>
                  </a:lnTo>
                  <a:lnTo>
                    <a:pt x="1384" y="176"/>
                  </a:lnTo>
                  <a:lnTo>
                    <a:pt x="1390" y="186"/>
                  </a:lnTo>
                  <a:lnTo>
                    <a:pt x="1395" y="198"/>
                  </a:lnTo>
                  <a:lnTo>
                    <a:pt x="1399" y="212"/>
                  </a:lnTo>
                  <a:lnTo>
                    <a:pt x="1400" y="225"/>
                  </a:lnTo>
                  <a:lnTo>
                    <a:pt x="1400" y="240"/>
                  </a:lnTo>
                  <a:lnTo>
                    <a:pt x="1398" y="253"/>
                  </a:lnTo>
                  <a:lnTo>
                    <a:pt x="1395" y="266"/>
                  </a:lnTo>
                  <a:lnTo>
                    <a:pt x="1347" y="428"/>
                  </a:lnTo>
                  <a:lnTo>
                    <a:pt x="1343" y="440"/>
                  </a:lnTo>
                  <a:lnTo>
                    <a:pt x="1341" y="451"/>
                  </a:lnTo>
                  <a:lnTo>
                    <a:pt x="1339" y="459"/>
                  </a:lnTo>
                  <a:lnTo>
                    <a:pt x="1338" y="468"/>
                  </a:lnTo>
                  <a:lnTo>
                    <a:pt x="1338" y="475"/>
                  </a:lnTo>
                  <a:lnTo>
                    <a:pt x="1339" y="485"/>
                  </a:lnTo>
                  <a:lnTo>
                    <a:pt x="1342" y="495"/>
                  </a:lnTo>
                  <a:lnTo>
                    <a:pt x="1346" y="505"/>
                  </a:lnTo>
                  <a:lnTo>
                    <a:pt x="1181" y="505"/>
                  </a:lnTo>
                  <a:lnTo>
                    <a:pt x="1176" y="492"/>
                  </a:lnTo>
                  <a:lnTo>
                    <a:pt x="1173" y="484"/>
                  </a:lnTo>
                  <a:lnTo>
                    <a:pt x="1173" y="474"/>
                  </a:lnTo>
                  <a:lnTo>
                    <a:pt x="1174" y="461"/>
                  </a:lnTo>
                  <a:lnTo>
                    <a:pt x="1154" y="473"/>
                  </a:lnTo>
                  <a:lnTo>
                    <a:pt x="1133" y="484"/>
                  </a:lnTo>
                  <a:lnTo>
                    <a:pt x="1114" y="492"/>
                  </a:lnTo>
                  <a:lnTo>
                    <a:pt x="1094" y="498"/>
                  </a:lnTo>
                  <a:lnTo>
                    <a:pt x="1068" y="504"/>
                  </a:lnTo>
                  <a:lnTo>
                    <a:pt x="1041" y="509"/>
                  </a:lnTo>
                  <a:lnTo>
                    <a:pt x="1012" y="513"/>
                  </a:lnTo>
                  <a:lnTo>
                    <a:pt x="982" y="513"/>
                  </a:lnTo>
                  <a:lnTo>
                    <a:pt x="962" y="513"/>
                  </a:lnTo>
                  <a:lnTo>
                    <a:pt x="944" y="512"/>
                  </a:lnTo>
                  <a:lnTo>
                    <a:pt x="927" y="509"/>
                  </a:lnTo>
                  <a:lnTo>
                    <a:pt x="911" y="505"/>
                  </a:lnTo>
                  <a:lnTo>
                    <a:pt x="898" y="502"/>
                  </a:lnTo>
                  <a:lnTo>
                    <a:pt x="886" y="496"/>
                  </a:lnTo>
                  <a:lnTo>
                    <a:pt x="875" y="490"/>
                  </a:lnTo>
                  <a:lnTo>
                    <a:pt x="866" y="484"/>
                  </a:lnTo>
                  <a:lnTo>
                    <a:pt x="858" y="475"/>
                  </a:lnTo>
                  <a:lnTo>
                    <a:pt x="852" y="467"/>
                  </a:lnTo>
                  <a:lnTo>
                    <a:pt x="848" y="458"/>
                  </a:lnTo>
                  <a:lnTo>
                    <a:pt x="845" y="450"/>
                  </a:lnTo>
                  <a:lnTo>
                    <a:pt x="842" y="440"/>
                  </a:lnTo>
                  <a:lnTo>
                    <a:pt x="842" y="430"/>
                  </a:lnTo>
                  <a:lnTo>
                    <a:pt x="843" y="419"/>
                  </a:lnTo>
                  <a:lnTo>
                    <a:pt x="846" y="408"/>
                  </a:lnTo>
                  <a:lnTo>
                    <a:pt x="849" y="399"/>
                  </a:lnTo>
                  <a:lnTo>
                    <a:pt x="854" y="389"/>
                  </a:lnTo>
                  <a:lnTo>
                    <a:pt x="859" y="379"/>
                  </a:lnTo>
                  <a:lnTo>
                    <a:pt x="865" y="371"/>
                  </a:lnTo>
                  <a:lnTo>
                    <a:pt x="872" y="362"/>
                  </a:lnTo>
                  <a:lnTo>
                    <a:pt x="880" y="354"/>
                  </a:lnTo>
                  <a:lnTo>
                    <a:pt x="888" y="346"/>
                  </a:lnTo>
                  <a:lnTo>
                    <a:pt x="898" y="340"/>
                  </a:lnTo>
                  <a:lnTo>
                    <a:pt x="908" y="333"/>
                  </a:lnTo>
                  <a:lnTo>
                    <a:pt x="920" y="327"/>
                  </a:lnTo>
                  <a:lnTo>
                    <a:pt x="933" y="322"/>
                  </a:lnTo>
                  <a:lnTo>
                    <a:pt x="948" y="316"/>
                  </a:lnTo>
                  <a:lnTo>
                    <a:pt x="965" y="311"/>
                  </a:lnTo>
                  <a:lnTo>
                    <a:pt x="983" y="308"/>
                  </a:lnTo>
                  <a:lnTo>
                    <a:pt x="1002" y="304"/>
                  </a:lnTo>
                  <a:lnTo>
                    <a:pt x="1023" y="300"/>
                  </a:lnTo>
                  <a:lnTo>
                    <a:pt x="1070" y="293"/>
                  </a:lnTo>
                  <a:lnTo>
                    <a:pt x="1108" y="287"/>
                  </a:lnTo>
                  <a:lnTo>
                    <a:pt x="1137" y="281"/>
                  </a:lnTo>
                  <a:lnTo>
                    <a:pt x="1158" y="277"/>
                  </a:lnTo>
                  <a:lnTo>
                    <a:pt x="1173" y="275"/>
                  </a:lnTo>
                  <a:lnTo>
                    <a:pt x="1190" y="270"/>
                  </a:lnTo>
                  <a:lnTo>
                    <a:pt x="1207" y="266"/>
                  </a:lnTo>
                  <a:lnTo>
                    <a:pt x="1224" y="261"/>
                  </a:lnTo>
                  <a:lnTo>
                    <a:pt x="1228" y="249"/>
                  </a:lnTo>
                  <a:lnTo>
                    <a:pt x="1228" y="240"/>
                  </a:lnTo>
                  <a:lnTo>
                    <a:pt x="1228" y="235"/>
                  </a:lnTo>
                  <a:lnTo>
                    <a:pt x="1227" y="231"/>
                  </a:lnTo>
                  <a:lnTo>
                    <a:pt x="1224" y="227"/>
                  </a:lnTo>
                  <a:lnTo>
                    <a:pt x="1223" y="225"/>
                  </a:lnTo>
                  <a:lnTo>
                    <a:pt x="1216" y="220"/>
                  </a:lnTo>
                  <a:lnTo>
                    <a:pt x="1206" y="216"/>
                  </a:lnTo>
                  <a:lnTo>
                    <a:pt x="1194" y="215"/>
                  </a:lnTo>
                  <a:lnTo>
                    <a:pt x="1178" y="214"/>
                  </a:lnTo>
                  <a:lnTo>
                    <a:pt x="1158" y="215"/>
                  </a:lnTo>
                  <a:lnTo>
                    <a:pt x="1139" y="218"/>
                  </a:lnTo>
                  <a:lnTo>
                    <a:pt x="1124" y="220"/>
                  </a:lnTo>
                  <a:lnTo>
                    <a:pt x="1110" y="225"/>
                  </a:lnTo>
                  <a:lnTo>
                    <a:pt x="1100" y="231"/>
                  </a:lnTo>
                  <a:lnTo>
                    <a:pt x="1091" y="238"/>
                  </a:lnTo>
                  <a:lnTo>
                    <a:pt x="1082" y="247"/>
                  </a:lnTo>
                  <a:lnTo>
                    <a:pt x="1074" y="258"/>
                  </a:lnTo>
                  <a:close/>
                  <a:moveTo>
                    <a:pt x="1204" y="332"/>
                  </a:moveTo>
                  <a:lnTo>
                    <a:pt x="1184" y="337"/>
                  </a:lnTo>
                  <a:lnTo>
                    <a:pt x="1164" y="342"/>
                  </a:lnTo>
                  <a:lnTo>
                    <a:pt x="1143" y="345"/>
                  </a:lnTo>
                  <a:lnTo>
                    <a:pt x="1122" y="350"/>
                  </a:lnTo>
                  <a:lnTo>
                    <a:pt x="1097" y="355"/>
                  </a:lnTo>
                  <a:lnTo>
                    <a:pt x="1075" y="361"/>
                  </a:lnTo>
                  <a:lnTo>
                    <a:pt x="1059" y="367"/>
                  </a:lnTo>
                  <a:lnTo>
                    <a:pt x="1048" y="372"/>
                  </a:lnTo>
                  <a:lnTo>
                    <a:pt x="1040" y="378"/>
                  </a:lnTo>
                  <a:lnTo>
                    <a:pt x="1034" y="384"/>
                  </a:lnTo>
                  <a:lnTo>
                    <a:pt x="1029" y="391"/>
                  </a:lnTo>
                  <a:lnTo>
                    <a:pt x="1025" y="399"/>
                  </a:lnTo>
                  <a:lnTo>
                    <a:pt x="1024" y="406"/>
                  </a:lnTo>
                  <a:lnTo>
                    <a:pt x="1024" y="413"/>
                  </a:lnTo>
                  <a:lnTo>
                    <a:pt x="1026" y="419"/>
                  </a:lnTo>
                  <a:lnTo>
                    <a:pt x="1031" y="425"/>
                  </a:lnTo>
                  <a:lnTo>
                    <a:pt x="1039" y="430"/>
                  </a:lnTo>
                  <a:lnTo>
                    <a:pt x="1047" y="433"/>
                  </a:lnTo>
                  <a:lnTo>
                    <a:pt x="1058" y="435"/>
                  </a:lnTo>
                  <a:lnTo>
                    <a:pt x="1071" y="435"/>
                  </a:lnTo>
                  <a:lnTo>
                    <a:pt x="1086" y="435"/>
                  </a:lnTo>
                  <a:lnTo>
                    <a:pt x="1100" y="433"/>
                  </a:lnTo>
                  <a:lnTo>
                    <a:pt x="1115" y="429"/>
                  </a:lnTo>
                  <a:lnTo>
                    <a:pt x="1130" y="424"/>
                  </a:lnTo>
                  <a:lnTo>
                    <a:pt x="1143" y="418"/>
                  </a:lnTo>
                  <a:lnTo>
                    <a:pt x="1155" y="412"/>
                  </a:lnTo>
                  <a:lnTo>
                    <a:pt x="1165" y="405"/>
                  </a:lnTo>
                  <a:lnTo>
                    <a:pt x="1173" y="396"/>
                  </a:lnTo>
                  <a:lnTo>
                    <a:pt x="1181" y="388"/>
                  </a:lnTo>
                  <a:lnTo>
                    <a:pt x="1187" y="378"/>
                  </a:lnTo>
                  <a:lnTo>
                    <a:pt x="1193" y="366"/>
                  </a:lnTo>
                  <a:lnTo>
                    <a:pt x="1196" y="354"/>
                  </a:lnTo>
                  <a:lnTo>
                    <a:pt x="1204" y="332"/>
                  </a:lnTo>
                  <a:close/>
                  <a:moveTo>
                    <a:pt x="1536" y="0"/>
                  </a:moveTo>
                  <a:lnTo>
                    <a:pt x="1716" y="0"/>
                  </a:lnTo>
                  <a:lnTo>
                    <a:pt x="1638" y="260"/>
                  </a:lnTo>
                  <a:lnTo>
                    <a:pt x="1805" y="140"/>
                  </a:lnTo>
                  <a:lnTo>
                    <a:pt x="2021" y="140"/>
                  </a:lnTo>
                  <a:lnTo>
                    <a:pt x="1819" y="267"/>
                  </a:lnTo>
                  <a:lnTo>
                    <a:pt x="1921" y="505"/>
                  </a:lnTo>
                  <a:lnTo>
                    <a:pt x="1723" y="505"/>
                  </a:lnTo>
                  <a:lnTo>
                    <a:pt x="1674" y="359"/>
                  </a:lnTo>
                  <a:lnTo>
                    <a:pt x="1593" y="410"/>
                  </a:lnTo>
                  <a:lnTo>
                    <a:pt x="1564" y="505"/>
                  </a:lnTo>
                  <a:lnTo>
                    <a:pt x="1384" y="505"/>
                  </a:lnTo>
                  <a:lnTo>
                    <a:pt x="1536" y="0"/>
                  </a:lnTo>
                  <a:close/>
                  <a:moveTo>
                    <a:pt x="2413" y="505"/>
                  </a:moveTo>
                  <a:lnTo>
                    <a:pt x="2249" y="505"/>
                  </a:lnTo>
                  <a:lnTo>
                    <a:pt x="2266" y="446"/>
                  </a:lnTo>
                  <a:lnTo>
                    <a:pt x="2243" y="463"/>
                  </a:lnTo>
                  <a:lnTo>
                    <a:pt x="2220" y="478"/>
                  </a:lnTo>
                  <a:lnTo>
                    <a:pt x="2198" y="488"/>
                  </a:lnTo>
                  <a:lnTo>
                    <a:pt x="2177" y="498"/>
                  </a:lnTo>
                  <a:lnTo>
                    <a:pt x="2155" y="504"/>
                  </a:lnTo>
                  <a:lnTo>
                    <a:pt x="2132" y="509"/>
                  </a:lnTo>
                  <a:lnTo>
                    <a:pt x="2107" y="513"/>
                  </a:lnTo>
                  <a:lnTo>
                    <a:pt x="2081" y="513"/>
                  </a:lnTo>
                  <a:lnTo>
                    <a:pt x="2064" y="513"/>
                  </a:lnTo>
                  <a:lnTo>
                    <a:pt x="2047" y="512"/>
                  </a:lnTo>
                  <a:lnTo>
                    <a:pt x="2032" y="509"/>
                  </a:lnTo>
                  <a:lnTo>
                    <a:pt x="2019" y="504"/>
                  </a:lnTo>
                  <a:lnTo>
                    <a:pt x="2007" y="499"/>
                  </a:lnTo>
                  <a:lnTo>
                    <a:pt x="1996" y="493"/>
                  </a:lnTo>
                  <a:lnTo>
                    <a:pt x="1986" y="487"/>
                  </a:lnTo>
                  <a:lnTo>
                    <a:pt x="1978" y="479"/>
                  </a:lnTo>
                  <a:lnTo>
                    <a:pt x="1970" y="469"/>
                  </a:lnTo>
                  <a:lnTo>
                    <a:pt x="1965" y="459"/>
                  </a:lnTo>
                  <a:lnTo>
                    <a:pt x="1962" y="447"/>
                  </a:lnTo>
                  <a:lnTo>
                    <a:pt x="1959" y="435"/>
                  </a:lnTo>
                  <a:lnTo>
                    <a:pt x="1959" y="420"/>
                  </a:lnTo>
                  <a:lnTo>
                    <a:pt x="1961" y="406"/>
                  </a:lnTo>
                  <a:lnTo>
                    <a:pt x="1964" y="390"/>
                  </a:lnTo>
                  <a:lnTo>
                    <a:pt x="1968" y="372"/>
                  </a:lnTo>
                  <a:lnTo>
                    <a:pt x="2038" y="140"/>
                  </a:lnTo>
                  <a:lnTo>
                    <a:pt x="2215" y="140"/>
                  </a:lnTo>
                  <a:lnTo>
                    <a:pt x="2155" y="340"/>
                  </a:lnTo>
                  <a:lnTo>
                    <a:pt x="2151" y="356"/>
                  </a:lnTo>
                  <a:lnTo>
                    <a:pt x="2150" y="369"/>
                  </a:lnTo>
                  <a:lnTo>
                    <a:pt x="2150" y="376"/>
                  </a:lnTo>
                  <a:lnTo>
                    <a:pt x="2151" y="380"/>
                  </a:lnTo>
                  <a:lnTo>
                    <a:pt x="2153" y="385"/>
                  </a:lnTo>
                  <a:lnTo>
                    <a:pt x="2156" y="389"/>
                  </a:lnTo>
                  <a:lnTo>
                    <a:pt x="2158" y="393"/>
                  </a:lnTo>
                  <a:lnTo>
                    <a:pt x="2162" y="396"/>
                  </a:lnTo>
                  <a:lnTo>
                    <a:pt x="2167" y="399"/>
                  </a:lnTo>
                  <a:lnTo>
                    <a:pt x="2172" y="400"/>
                  </a:lnTo>
                  <a:lnTo>
                    <a:pt x="2183" y="403"/>
                  </a:lnTo>
                  <a:lnTo>
                    <a:pt x="2196" y="403"/>
                  </a:lnTo>
                  <a:lnTo>
                    <a:pt x="2204" y="403"/>
                  </a:lnTo>
                  <a:lnTo>
                    <a:pt x="2212" y="402"/>
                  </a:lnTo>
                  <a:lnTo>
                    <a:pt x="2219" y="401"/>
                  </a:lnTo>
                  <a:lnTo>
                    <a:pt x="2226" y="399"/>
                  </a:lnTo>
                  <a:lnTo>
                    <a:pt x="2234" y="396"/>
                  </a:lnTo>
                  <a:lnTo>
                    <a:pt x="2241" y="393"/>
                  </a:lnTo>
                  <a:lnTo>
                    <a:pt x="2247" y="389"/>
                  </a:lnTo>
                  <a:lnTo>
                    <a:pt x="2253" y="384"/>
                  </a:lnTo>
                  <a:lnTo>
                    <a:pt x="2260" y="379"/>
                  </a:lnTo>
                  <a:lnTo>
                    <a:pt x="2266" y="373"/>
                  </a:lnTo>
                  <a:lnTo>
                    <a:pt x="2271" y="366"/>
                  </a:lnTo>
                  <a:lnTo>
                    <a:pt x="2277" y="357"/>
                  </a:lnTo>
                  <a:lnTo>
                    <a:pt x="2282" y="349"/>
                  </a:lnTo>
                  <a:lnTo>
                    <a:pt x="2286" y="338"/>
                  </a:lnTo>
                  <a:lnTo>
                    <a:pt x="2291" y="327"/>
                  </a:lnTo>
                  <a:lnTo>
                    <a:pt x="2294" y="315"/>
                  </a:lnTo>
                  <a:lnTo>
                    <a:pt x="2348" y="140"/>
                  </a:lnTo>
                  <a:lnTo>
                    <a:pt x="2523" y="140"/>
                  </a:lnTo>
                  <a:lnTo>
                    <a:pt x="2413" y="505"/>
                  </a:lnTo>
                  <a:close/>
                  <a:moveTo>
                    <a:pt x="3050" y="258"/>
                  </a:moveTo>
                  <a:lnTo>
                    <a:pt x="2886" y="243"/>
                  </a:lnTo>
                  <a:lnTo>
                    <a:pt x="2896" y="227"/>
                  </a:lnTo>
                  <a:lnTo>
                    <a:pt x="2907" y="213"/>
                  </a:lnTo>
                  <a:lnTo>
                    <a:pt x="2918" y="199"/>
                  </a:lnTo>
                  <a:lnTo>
                    <a:pt x="2930" y="189"/>
                  </a:lnTo>
                  <a:lnTo>
                    <a:pt x="2943" y="179"/>
                  </a:lnTo>
                  <a:lnTo>
                    <a:pt x="2958" y="169"/>
                  </a:lnTo>
                  <a:lnTo>
                    <a:pt x="2974" y="162"/>
                  </a:lnTo>
                  <a:lnTo>
                    <a:pt x="2992" y="153"/>
                  </a:lnTo>
                  <a:lnTo>
                    <a:pt x="3006" y="149"/>
                  </a:lnTo>
                  <a:lnTo>
                    <a:pt x="3023" y="144"/>
                  </a:lnTo>
                  <a:lnTo>
                    <a:pt x="3043" y="140"/>
                  </a:lnTo>
                  <a:lnTo>
                    <a:pt x="3063" y="136"/>
                  </a:lnTo>
                  <a:lnTo>
                    <a:pt x="3086" y="134"/>
                  </a:lnTo>
                  <a:lnTo>
                    <a:pt x="3108" y="133"/>
                  </a:lnTo>
                  <a:lnTo>
                    <a:pt x="3132" y="132"/>
                  </a:lnTo>
                  <a:lnTo>
                    <a:pt x="3157" y="132"/>
                  </a:lnTo>
                  <a:lnTo>
                    <a:pt x="3194" y="132"/>
                  </a:lnTo>
                  <a:lnTo>
                    <a:pt x="3227" y="133"/>
                  </a:lnTo>
                  <a:lnTo>
                    <a:pt x="3256" y="135"/>
                  </a:lnTo>
                  <a:lnTo>
                    <a:pt x="3282" y="138"/>
                  </a:lnTo>
                  <a:lnTo>
                    <a:pt x="3293" y="140"/>
                  </a:lnTo>
                  <a:lnTo>
                    <a:pt x="3304" y="142"/>
                  </a:lnTo>
                  <a:lnTo>
                    <a:pt x="3313" y="146"/>
                  </a:lnTo>
                  <a:lnTo>
                    <a:pt x="3322" y="149"/>
                  </a:lnTo>
                  <a:lnTo>
                    <a:pt x="3330" y="153"/>
                  </a:lnTo>
                  <a:lnTo>
                    <a:pt x="3339" y="157"/>
                  </a:lnTo>
                  <a:lnTo>
                    <a:pt x="3346" y="162"/>
                  </a:lnTo>
                  <a:lnTo>
                    <a:pt x="3352" y="168"/>
                  </a:lnTo>
                  <a:lnTo>
                    <a:pt x="3361" y="176"/>
                  </a:lnTo>
                  <a:lnTo>
                    <a:pt x="3367" y="186"/>
                  </a:lnTo>
                  <a:lnTo>
                    <a:pt x="3371" y="198"/>
                  </a:lnTo>
                  <a:lnTo>
                    <a:pt x="3375" y="212"/>
                  </a:lnTo>
                  <a:lnTo>
                    <a:pt x="3376" y="225"/>
                  </a:lnTo>
                  <a:lnTo>
                    <a:pt x="3376" y="240"/>
                  </a:lnTo>
                  <a:lnTo>
                    <a:pt x="3374" y="253"/>
                  </a:lnTo>
                  <a:lnTo>
                    <a:pt x="3371" y="266"/>
                  </a:lnTo>
                  <a:lnTo>
                    <a:pt x="3323" y="428"/>
                  </a:lnTo>
                  <a:lnTo>
                    <a:pt x="3319" y="440"/>
                  </a:lnTo>
                  <a:lnTo>
                    <a:pt x="3317" y="451"/>
                  </a:lnTo>
                  <a:lnTo>
                    <a:pt x="3316" y="459"/>
                  </a:lnTo>
                  <a:lnTo>
                    <a:pt x="3314" y="468"/>
                  </a:lnTo>
                  <a:lnTo>
                    <a:pt x="3314" y="475"/>
                  </a:lnTo>
                  <a:lnTo>
                    <a:pt x="3316" y="485"/>
                  </a:lnTo>
                  <a:lnTo>
                    <a:pt x="3318" y="495"/>
                  </a:lnTo>
                  <a:lnTo>
                    <a:pt x="3322" y="505"/>
                  </a:lnTo>
                  <a:lnTo>
                    <a:pt x="3157" y="505"/>
                  </a:lnTo>
                  <a:lnTo>
                    <a:pt x="3152" y="492"/>
                  </a:lnTo>
                  <a:lnTo>
                    <a:pt x="3149" y="484"/>
                  </a:lnTo>
                  <a:lnTo>
                    <a:pt x="3149" y="474"/>
                  </a:lnTo>
                  <a:lnTo>
                    <a:pt x="3151" y="461"/>
                  </a:lnTo>
                  <a:lnTo>
                    <a:pt x="3130" y="473"/>
                  </a:lnTo>
                  <a:lnTo>
                    <a:pt x="3109" y="484"/>
                  </a:lnTo>
                  <a:lnTo>
                    <a:pt x="3090" y="492"/>
                  </a:lnTo>
                  <a:lnTo>
                    <a:pt x="3071" y="498"/>
                  </a:lnTo>
                  <a:lnTo>
                    <a:pt x="3044" y="504"/>
                  </a:lnTo>
                  <a:lnTo>
                    <a:pt x="3017" y="509"/>
                  </a:lnTo>
                  <a:lnTo>
                    <a:pt x="2988" y="513"/>
                  </a:lnTo>
                  <a:lnTo>
                    <a:pt x="2958" y="513"/>
                  </a:lnTo>
                  <a:lnTo>
                    <a:pt x="2938" y="513"/>
                  </a:lnTo>
                  <a:lnTo>
                    <a:pt x="2920" y="512"/>
                  </a:lnTo>
                  <a:lnTo>
                    <a:pt x="2903" y="509"/>
                  </a:lnTo>
                  <a:lnTo>
                    <a:pt x="2887" y="505"/>
                  </a:lnTo>
                  <a:lnTo>
                    <a:pt x="2874" y="502"/>
                  </a:lnTo>
                  <a:lnTo>
                    <a:pt x="2862" y="496"/>
                  </a:lnTo>
                  <a:lnTo>
                    <a:pt x="2851" y="490"/>
                  </a:lnTo>
                  <a:lnTo>
                    <a:pt x="2843" y="484"/>
                  </a:lnTo>
                  <a:lnTo>
                    <a:pt x="2834" y="475"/>
                  </a:lnTo>
                  <a:lnTo>
                    <a:pt x="2828" y="467"/>
                  </a:lnTo>
                  <a:lnTo>
                    <a:pt x="2824" y="458"/>
                  </a:lnTo>
                  <a:lnTo>
                    <a:pt x="2821" y="450"/>
                  </a:lnTo>
                  <a:lnTo>
                    <a:pt x="2818" y="440"/>
                  </a:lnTo>
                  <a:lnTo>
                    <a:pt x="2818" y="430"/>
                  </a:lnTo>
                  <a:lnTo>
                    <a:pt x="2819" y="419"/>
                  </a:lnTo>
                  <a:lnTo>
                    <a:pt x="2822" y="408"/>
                  </a:lnTo>
                  <a:lnTo>
                    <a:pt x="2826" y="399"/>
                  </a:lnTo>
                  <a:lnTo>
                    <a:pt x="2830" y="389"/>
                  </a:lnTo>
                  <a:lnTo>
                    <a:pt x="2835" y="379"/>
                  </a:lnTo>
                  <a:lnTo>
                    <a:pt x="2841" y="371"/>
                  </a:lnTo>
                  <a:lnTo>
                    <a:pt x="2849" y="362"/>
                  </a:lnTo>
                  <a:lnTo>
                    <a:pt x="2856" y="354"/>
                  </a:lnTo>
                  <a:lnTo>
                    <a:pt x="2864" y="346"/>
                  </a:lnTo>
                  <a:lnTo>
                    <a:pt x="2874" y="340"/>
                  </a:lnTo>
                  <a:lnTo>
                    <a:pt x="2884" y="333"/>
                  </a:lnTo>
                  <a:lnTo>
                    <a:pt x="2896" y="327"/>
                  </a:lnTo>
                  <a:lnTo>
                    <a:pt x="2909" y="322"/>
                  </a:lnTo>
                  <a:lnTo>
                    <a:pt x="2924" y="316"/>
                  </a:lnTo>
                  <a:lnTo>
                    <a:pt x="2941" y="311"/>
                  </a:lnTo>
                  <a:lnTo>
                    <a:pt x="2959" y="308"/>
                  </a:lnTo>
                  <a:lnTo>
                    <a:pt x="2978" y="304"/>
                  </a:lnTo>
                  <a:lnTo>
                    <a:pt x="2999" y="300"/>
                  </a:lnTo>
                  <a:lnTo>
                    <a:pt x="3046" y="293"/>
                  </a:lnTo>
                  <a:lnTo>
                    <a:pt x="3084" y="287"/>
                  </a:lnTo>
                  <a:lnTo>
                    <a:pt x="3113" y="281"/>
                  </a:lnTo>
                  <a:lnTo>
                    <a:pt x="3134" y="277"/>
                  </a:lnTo>
                  <a:lnTo>
                    <a:pt x="3149" y="275"/>
                  </a:lnTo>
                  <a:lnTo>
                    <a:pt x="3166" y="270"/>
                  </a:lnTo>
                  <a:lnTo>
                    <a:pt x="3183" y="266"/>
                  </a:lnTo>
                  <a:lnTo>
                    <a:pt x="3200" y="261"/>
                  </a:lnTo>
                  <a:lnTo>
                    <a:pt x="3204" y="249"/>
                  </a:lnTo>
                  <a:lnTo>
                    <a:pt x="3204" y="240"/>
                  </a:lnTo>
                  <a:lnTo>
                    <a:pt x="3204" y="235"/>
                  </a:lnTo>
                  <a:lnTo>
                    <a:pt x="3203" y="231"/>
                  </a:lnTo>
                  <a:lnTo>
                    <a:pt x="3200" y="227"/>
                  </a:lnTo>
                  <a:lnTo>
                    <a:pt x="3198" y="225"/>
                  </a:lnTo>
                  <a:lnTo>
                    <a:pt x="3192" y="220"/>
                  </a:lnTo>
                  <a:lnTo>
                    <a:pt x="3182" y="216"/>
                  </a:lnTo>
                  <a:lnTo>
                    <a:pt x="3170" y="215"/>
                  </a:lnTo>
                  <a:lnTo>
                    <a:pt x="3154" y="214"/>
                  </a:lnTo>
                  <a:lnTo>
                    <a:pt x="3134" y="215"/>
                  </a:lnTo>
                  <a:lnTo>
                    <a:pt x="3115" y="218"/>
                  </a:lnTo>
                  <a:lnTo>
                    <a:pt x="3100" y="220"/>
                  </a:lnTo>
                  <a:lnTo>
                    <a:pt x="3086" y="225"/>
                  </a:lnTo>
                  <a:lnTo>
                    <a:pt x="3077" y="231"/>
                  </a:lnTo>
                  <a:lnTo>
                    <a:pt x="3067" y="238"/>
                  </a:lnTo>
                  <a:lnTo>
                    <a:pt x="3058" y="247"/>
                  </a:lnTo>
                  <a:lnTo>
                    <a:pt x="3050" y="258"/>
                  </a:lnTo>
                  <a:close/>
                  <a:moveTo>
                    <a:pt x="3180" y="332"/>
                  </a:moveTo>
                  <a:lnTo>
                    <a:pt x="3159" y="337"/>
                  </a:lnTo>
                  <a:lnTo>
                    <a:pt x="3140" y="342"/>
                  </a:lnTo>
                  <a:lnTo>
                    <a:pt x="3119" y="345"/>
                  </a:lnTo>
                  <a:lnTo>
                    <a:pt x="3099" y="350"/>
                  </a:lnTo>
                  <a:lnTo>
                    <a:pt x="3073" y="355"/>
                  </a:lnTo>
                  <a:lnTo>
                    <a:pt x="3051" y="361"/>
                  </a:lnTo>
                  <a:lnTo>
                    <a:pt x="3035" y="367"/>
                  </a:lnTo>
                  <a:lnTo>
                    <a:pt x="3025" y="372"/>
                  </a:lnTo>
                  <a:lnTo>
                    <a:pt x="3016" y="378"/>
                  </a:lnTo>
                  <a:lnTo>
                    <a:pt x="3009" y="384"/>
                  </a:lnTo>
                  <a:lnTo>
                    <a:pt x="3005" y="391"/>
                  </a:lnTo>
                  <a:lnTo>
                    <a:pt x="3001" y="399"/>
                  </a:lnTo>
                  <a:lnTo>
                    <a:pt x="3000" y="406"/>
                  </a:lnTo>
                  <a:lnTo>
                    <a:pt x="3000" y="413"/>
                  </a:lnTo>
                  <a:lnTo>
                    <a:pt x="3003" y="419"/>
                  </a:lnTo>
                  <a:lnTo>
                    <a:pt x="3008" y="425"/>
                  </a:lnTo>
                  <a:lnTo>
                    <a:pt x="3015" y="430"/>
                  </a:lnTo>
                  <a:lnTo>
                    <a:pt x="3023" y="433"/>
                  </a:lnTo>
                  <a:lnTo>
                    <a:pt x="3034" y="435"/>
                  </a:lnTo>
                  <a:lnTo>
                    <a:pt x="3048" y="435"/>
                  </a:lnTo>
                  <a:lnTo>
                    <a:pt x="3062" y="435"/>
                  </a:lnTo>
                  <a:lnTo>
                    <a:pt x="3077" y="433"/>
                  </a:lnTo>
                  <a:lnTo>
                    <a:pt x="3091" y="429"/>
                  </a:lnTo>
                  <a:lnTo>
                    <a:pt x="3106" y="424"/>
                  </a:lnTo>
                  <a:lnTo>
                    <a:pt x="3119" y="418"/>
                  </a:lnTo>
                  <a:lnTo>
                    <a:pt x="3131" y="412"/>
                  </a:lnTo>
                  <a:lnTo>
                    <a:pt x="3141" y="405"/>
                  </a:lnTo>
                  <a:lnTo>
                    <a:pt x="3149" y="396"/>
                  </a:lnTo>
                  <a:lnTo>
                    <a:pt x="3157" y="388"/>
                  </a:lnTo>
                  <a:lnTo>
                    <a:pt x="3163" y="378"/>
                  </a:lnTo>
                  <a:lnTo>
                    <a:pt x="3169" y="366"/>
                  </a:lnTo>
                  <a:lnTo>
                    <a:pt x="3173" y="354"/>
                  </a:lnTo>
                  <a:lnTo>
                    <a:pt x="3180" y="332"/>
                  </a:lnTo>
                  <a:close/>
                  <a:moveTo>
                    <a:pt x="3805" y="140"/>
                  </a:moveTo>
                  <a:lnTo>
                    <a:pt x="3968" y="140"/>
                  </a:lnTo>
                  <a:lnTo>
                    <a:pt x="3864" y="485"/>
                  </a:lnTo>
                  <a:lnTo>
                    <a:pt x="3860" y="501"/>
                  </a:lnTo>
                  <a:lnTo>
                    <a:pt x="3854" y="518"/>
                  </a:lnTo>
                  <a:lnTo>
                    <a:pt x="3846" y="535"/>
                  </a:lnTo>
                  <a:lnTo>
                    <a:pt x="3835" y="550"/>
                  </a:lnTo>
                  <a:lnTo>
                    <a:pt x="3822" y="566"/>
                  </a:lnTo>
                  <a:lnTo>
                    <a:pt x="3807" y="582"/>
                  </a:lnTo>
                  <a:lnTo>
                    <a:pt x="3792" y="595"/>
                  </a:lnTo>
                  <a:lnTo>
                    <a:pt x="3775" y="606"/>
                  </a:lnTo>
                  <a:lnTo>
                    <a:pt x="3757" y="617"/>
                  </a:lnTo>
                  <a:lnTo>
                    <a:pt x="3739" y="626"/>
                  </a:lnTo>
                  <a:lnTo>
                    <a:pt x="3718" y="634"/>
                  </a:lnTo>
                  <a:lnTo>
                    <a:pt x="3695" y="640"/>
                  </a:lnTo>
                  <a:lnTo>
                    <a:pt x="3672" y="645"/>
                  </a:lnTo>
                  <a:lnTo>
                    <a:pt x="3647" y="649"/>
                  </a:lnTo>
                  <a:lnTo>
                    <a:pt x="3620" y="651"/>
                  </a:lnTo>
                  <a:lnTo>
                    <a:pt x="3592" y="654"/>
                  </a:lnTo>
                  <a:lnTo>
                    <a:pt x="3562" y="654"/>
                  </a:lnTo>
                  <a:lnTo>
                    <a:pt x="3529" y="654"/>
                  </a:lnTo>
                  <a:lnTo>
                    <a:pt x="3499" y="651"/>
                  </a:lnTo>
                  <a:lnTo>
                    <a:pt x="3472" y="649"/>
                  </a:lnTo>
                  <a:lnTo>
                    <a:pt x="3448" y="645"/>
                  </a:lnTo>
                  <a:lnTo>
                    <a:pt x="3427" y="640"/>
                  </a:lnTo>
                  <a:lnTo>
                    <a:pt x="3409" y="635"/>
                  </a:lnTo>
                  <a:lnTo>
                    <a:pt x="3395" y="628"/>
                  </a:lnTo>
                  <a:lnTo>
                    <a:pt x="3382" y="621"/>
                  </a:lnTo>
                  <a:lnTo>
                    <a:pt x="3373" y="612"/>
                  </a:lnTo>
                  <a:lnTo>
                    <a:pt x="3365" y="603"/>
                  </a:lnTo>
                  <a:lnTo>
                    <a:pt x="3359" y="593"/>
                  </a:lnTo>
                  <a:lnTo>
                    <a:pt x="3356" y="582"/>
                  </a:lnTo>
                  <a:lnTo>
                    <a:pt x="3353" y="571"/>
                  </a:lnTo>
                  <a:lnTo>
                    <a:pt x="3353" y="559"/>
                  </a:lnTo>
                  <a:lnTo>
                    <a:pt x="3354" y="546"/>
                  </a:lnTo>
                  <a:lnTo>
                    <a:pt x="3357" y="532"/>
                  </a:lnTo>
                  <a:lnTo>
                    <a:pt x="3361" y="524"/>
                  </a:lnTo>
                  <a:lnTo>
                    <a:pt x="3364" y="513"/>
                  </a:lnTo>
                  <a:lnTo>
                    <a:pt x="3530" y="529"/>
                  </a:lnTo>
                  <a:lnTo>
                    <a:pt x="3530" y="538"/>
                  </a:lnTo>
                  <a:lnTo>
                    <a:pt x="3533" y="546"/>
                  </a:lnTo>
                  <a:lnTo>
                    <a:pt x="3536" y="550"/>
                  </a:lnTo>
                  <a:lnTo>
                    <a:pt x="3541" y="555"/>
                  </a:lnTo>
                  <a:lnTo>
                    <a:pt x="3551" y="560"/>
                  </a:lnTo>
                  <a:lnTo>
                    <a:pt x="3562" y="562"/>
                  </a:lnTo>
                  <a:lnTo>
                    <a:pt x="3574" y="565"/>
                  </a:lnTo>
                  <a:lnTo>
                    <a:pt x="3587" y="566"/>
                  </a:lnTo>
                  <a:lnTo>
                    <a:pt x="3606" y="565"/>
                  </a:lnTo>
                  <a:lnTo>
                    <a:pt x="3621" y="561"/>
                  </a:lnTo>
                  <a:lnTo>
                    <a:pt x="3630" y="559"/>
                  </a:lnTo>
                  <a:lnTo>
                    <a:pt x="3636" y="556"/>
                  </a:lnTo>
                  <a:lnTo>
                    <a:pt x="3643" y="553"/>
                  </a:lnTo>
                  <a:lnTo>
                    <a:pt x="3649" y="549"/>
                  </a:lnTo>
                  <a:lnTo>
                    <a:pt x="3655" y="546"/>
                  </a:lnTo>
                  <a:lnTo>
                    <a:pt x="3660" y="539"/>
                  </a:lnTo>
                  <a:lnTo>
                    <a:pt x="3665" y="535"/>
                  </a:lnTo>
                  <a:lnTo>
                    <a:pt x="3670" y="527"/>
                  </a:lnTo>
                  <a:lnTo>
                    <a:pt x="3674" y="520"/>
                  </a:lnTo>
                  <a:lnTo>
                    <a:pt x="3678" y="512"/>
                  </a:lnTo>
                  <a:lnTo>
                    <a:pt x="3682" y="503"/>
                  </a:lnTo>
                  <a:lnTo>
                    <a:pt x="3684" y="493"/>
                  </a:lnTo>
                  <a:lnTo>
                    <a:pt x="3701" y="437"/>
                  </a:lnTo>
                  <a:lnTo>
                    <a:pt x="3686" y="450"/>
                  </a:lnTo>
                  <a:lnTo>
                    <a:pt x="3669" y="458"/>
                  </a:lnTo>
                  <a:lnTo>
                    <a:pt x="3654" y="467"/>
                  </a:lnTo>
                  <a:lnTo>
                    <a:pt x="3640" y="473"/>
                  </a:lnTo>
                  <a:lnTo>
                    <a:pt x="3617" y="481"/>
                  </a:lnTo>
                  <a:lnTo>
                    <a:pt x="3593" y="486"/>
                  </a:lnTo>
                  <a:lnTo>
                    <a:pt x="3569" y="490"/>
                  </a:lnTo>
                  <a:lnTo>
                    <a:pt x="3546" y="491"/>
                  </a:lnTo>
                  <a:lnTo>
                    <a:pt x="3524" y="490"/>
                  </a:lnTo>
                  <a:lnTo>
                    <a:pt x="3504" y="486"/>
                  </a:lnTo>
                  <a:lnTo>
                    <a:pt x="3494" y="484"/>
                  </a:lnTo>
                  <a:lnTo>
                    <a:pt x="3484" y="481"/>
                  </a:lnTo>
                  <a:lnTo>
                    <a:pt x="3476" y="478"/>
                  </a:lnTo>
                  <a:lnTo>
                    <a:pt x="3467" y="474"/>
                  </a:lnTo>
                  <a:lnTo>
                    <a:pt x="3460" y="470"/>
                  </a:lnTo>
                  <a:lnTo>
                    <a:pt x="3453" y="465"/>
                  </a:lnTo>
                  <a:lnTo>
                    <a:pt x="3445" y="461"/>
                  </a:lnTo>
                  <a:lnTo>
                    <a:pt x="3439" y="454"/>
                  </a:lnTo>
                  <a:lnTo>
                    <a:pt x="3433" y="448"/>
                  </a:lnTo>
                  <a:lnTo>
                    <a:pt x="3427" y="441"/>
                  </a:lnTo>
                  <a:lnTo>
                    <a:pt x="3421" y="434"/>
                  </a:lnTo>
                  <a:lnTo>
                    <a:pt x="3416" y="427"/>
                  </a:lnTo>
                  <a:lnTo>
                    <a:pt x="3411" y="414"/>
                  </a:lnTo>
                  <a:lnTo>
                    <a:pt x="3407" y="402"/>
                  </a:lnTo>
                  <a:lnTo>
                    <a:pt x="3404" y="388"/>
                  </a:lnTo>
                  <a:lnTo>
                    <a:pt x="3403" y="373"/>
                  </a:lnTo>
                  <a:lnTo>
                    <a:pt x="3403" y="359"/>
                  </a:lnTo>
                  <a:lnTo>
                    <a:pt x="3405" y="342"/>
                  </a:lnTo>
                  <a:lnTo>
                    <a:pt x="3408" y="325"/>
                  </a:lnTo>
                  <a:lnTo>
                    <a:pt x="3413" y="306"/>
                  </a:lnTo>
                  <a:lnTo>
                    <a:pt x="3420" y="286"/>
                  </a:lnTo>
                  <a:lnTo>
                    <a:pt x="3428" y="266"/>
                  </a:lnTo>
                  <a:lnTo>
                    <a:pt x="3438" y="248"/>
                  </a:lnTo>
                  <a:lnTo>
                    <a:pt x="3449" y="231"/>
                  </a:lnTo>
                  <a:lnTo>
                    <a:pt x="3461" y="215"/>
                  </a:lnTo>
                  <a:lnTo>
                    <a:pt x="3473" y="201"/>
                  </a:lnTo>
                  <a:lnTo>
                    <a:pt x="3488" y="187"/>
                  </a:lnTo>
                  <a:lnTo>
                    <a:pt x="3504" y="176"/>
                  </a:lnTo>
                  <a:lnTo>
                    <a:pt x="3521" y="166"/>
                  </a:lnTo>
                  <a:lnTo>
                    <a:pt x="3538" y="156"/>
                  </a:lnTo>
                  <a:lnTo>
                    <a:pt x="3556" y="149"/>
                  </a:lnTo>
                  <a:lnTo>
                    <a:pt x="3574" y="142"/>
                  </a:lnTo>
                  <a:lnTo>
                    <a:pt x="3593" y="138"/>
                  </a:lnTo>
                  <a:lnTo>
                    <a:pt x="3613" y="134"/>
                  </a:lnTo>
                  <a:lnTo>
                    <a:pt x="3632" y="132"/>
                  </a:lnTo>
                  <a:lnTo>
                    <a:pt x="3653" y="132"/>
                  </a:lnTo>
                  <a:lnTo>
                    <a:pt x="3678" y="132"/>
                  </a:lnTo>
                  <a:lnTo>
                    <a:pt x="3701" y="135"/>
                  </a:lnTo>
                  <a:lnTo>
                    <a:pt x="3711" y="136"/>
                  </a:lnTo>
                  <a:lnTo>
                    <a:pt x="3721" y="139"/>
                  </a:lnTo>
                  <a:lnTo>
                    <a:pt x="3729" y="142"/>
                  </a:lnTo>
                  <a:lnTo>
                    <a:pt x="3737" y="146"/>
                  </a:lnTo>
                  <a:lnTo>
                    <a:pt x="3745" y="150"/>
                  </a:lnTo>
                  <a:lnTo>
                    <a:pt x="3751" y="153"/>
                  </a:lnTo>
                  <a:lnTo>
                    <a:pt x="3758" y="159"/>
                  </a:lnTo>
                  <a:lnTo>
                    <a:pt x="3765" y="164"/>
                  </a:lnTo>
                  <a:lnTo>
                    <a:pt x="3771" y="172"/>
                  </a:lnTo>
                  <a:lnTo>
                    <a:pt x="3777" y="178"/>
                  </a:lnTo>
                  <a:lnTo>
                    <a:pt x="3783" y="185"/>
                  </a:lnTo>
                  <a:lnTo>
                    <a:pt x="3788" y="193"/>
                  </a:lnTo>
                  <a:lnTo>
                    <a:pt x="3805" y="140"/>
                  </a:lnTo>
                  <a:close/>
                  <a:moveTo>
                    <a:pt x="3585" y="317"/>
                  </a:moveTo>
                  <a:lnTo>
                    <a:pt x="3583" y="326"/>
                  </a:lnTo>
                  <a:lnTo>
                    <a:pt x="3581" y="335"/>
                  </a:lnTo>
                  <a:lnTo>
                    <a:pt x="3580" y="344"/>
                  </a:lnTo>
                  <a:lnTo>
                    <a:pt x="3580" y="351"/>
                  </a:lnTo>
                  <a:lnTo>
                    <a:pt x="3581" y="359"/>
                  </a:lnTo>
                  <a:lnTo>
                    <a:pt x="3583" y="365"/>
                  </a:lnTo>
                  <a:lnTo>
                    <a:pt x="3585" y="371"/>
                  </a:lnTo>
                  <a:lnTo>
                    <a:pt x="3589" y="376"/>
                  </a:lnTo>
                  <a:lnTo>
                    <a:pt x="3592" y="380"/>
                  </a:lnTo>
                  <a:lnTo>
                    <a:pt x="3597" y="384"/>
                  </a:lnTo>
                  <a:lnTo>
                    <a:pt x="3603" y="388"/>
                  </a:lnTo>
                  <a:lnTo>
                    <a:pt x="3609" y="390"/>
                  </a:lnTo>
                  <a:lnTo>
                    <a:pt x="3615" y="391"/>
                  </a:lnTo>
                  <a:lnTo>
                    <a:pt x="3623" y="394"/>
                  </a:lnTo>
                  <a:lnTo>
                    <a:pt x="3630" y="394"/>
                  </a:lnTo>
                  <a:lnTo>
                    <a:pt x="3638" y="395"/>
                  </a:lnTo>
                  <a:lnTo>
                    <a:pt x="3647" y="394"/>
                  </a:lnTo>
                  <a:lnTo>
                    <a:pt x="3654" y="394"/>
                  </a:lnTo>
                  <a:lnTo>
                    <a:pt x="3663" y="391"/>
                  </a:lnTo>
                  <a:lnTo>
                    <a:pt x="3670" y="390"/>
                  </a:lnTo>
                  <a:lnTo>
                    <a:pt x="3677" y="386"/>
                  </a:lnTo>
                  <a:lnTo>
                    <a:pt x="3686" y="383"/>
                  </a:lnTo>
                  <a:lnTo>
                    <a:pt x="3693" y="379"/>
                  </a:lnTo>
                  <a:lnTo>
                    <a:pt x="3699" y="374"/>
                  </a:lnTo>
                  <a:lnTo>
                    <a:pt x="3706" y="369"/>
                  </a:lnTo>
                  <a:lnTo>
                    <a:pt x="3712" y="363"/>
                  </a:lnTo>
                  <a:lnTo>
                    <a:pt x="3718" y="357"/>
                  </a:lnTo>
                  <a:lnTo>
                    <a:pt x="3723" y="350"/>
                  </a:lnTo>
                  <a:lnTo>
                    <a:pt x="3728" y="342"/>
                  </a:lnTo>
                  <a:lnTo>
                    <a:pt x="3733" y="334"/>
                  </a:lnTo>
                  <a:lnTo>
                    <a:pt x="3737" y="325"/>
                  </a:lnTo>
                  <a:lnTo>
                    <a:pt x="3740" y="315"/>
                  </a:lnTo>
                  <a:lnTo>
                    <a:pt x="3743" y="305"/>
                  </a:lnTo>
                  <a:lnTo>
                    <a:pt x="3744" y="297"/>
                  </a:lnTo>
                  <a:lnTo>
                    <a:pt x="3745" y="288"/>
                  </a:lnTo>
                  <a:lnTo>
                    <a:pt x="3745" y="280"/>
                  </a:lnTo>
                  <a:lnTo>
                    <a:pt x="3744" y="272"/>
                  </a:lnTo>
                  <a:lnTo>
                    <a:pt x="3741" y="266"/>
                  </a:lnTo>
                  <a:lnTo>
                    <a:pt x="3739" y="259"/>
                  </a:lnTo>
                  <a:lnTo>
                    <a:pt x="3735" y="254"/>
                  </a:lnTo>
                  <a:lnTo>
                    <a:pt x="3731" y="249"/>
                  </a:lnTo>
                  <a:lnTo>
                    <a:pt x="3726" y="244"/>
                  </a:lnTo>
                  <a:lnTo>
                    <a:pt x="3720" y="241"/>
                  </a:lnTo>
                  <a:lnTo>
                    <a:pt x="3714" y="238"/>
                  </a:lnTo>
                  <a:lnTo>
                    <a:pt x="3707" y="236"/>
                  </a:lnTo>
                  <a:lnTo>
                    <a:pt x="3700" y="233"/>
                  </a:lnTo>
                  <a:lnTo>
                    <a:pt x="3693" y="233"/>
                  </a:lnTo>
                  <a:lnTo>
                    <a:pt x="3684" y="232"/>
                  </a:lnTo>
                  <a:lnTo>
                    <a:pt x="3676" y="233"/>
                  </a:lnTo>
                  <a:lnTo>
                    <a:pt x="3667" y="233"/>
                  </a:lnTo>
                  <a:lnTo>
                    <a:pt x="3660" y="236"/>
                  </a:lnTo>
                  <a:lnTo>
                    <a:pt x="3653" y="237"/>
                  </a:lnTo>
                  <a:lnTo>
                    <a:pt x="3646" y="241"/>
                  </a:lnTo>
                  <a:lnTo>
                    <a:pt x="3638" y="243"/>
                  </a:lnTo>
                  <a:lnTo>
                    <a:pt x="3631" y="248"/>
                  </a:lnTo>
                  <a:lnTo>
                    <a:pt x="3625" y="252"/>
                  </a:lnTo>
                  <a:lnTo>
                    <a:pt x="3619" y="258"/>
                  </a:lnTo>
                  <a:lnTo>
                    <a:pt x="3613" y="264"/>
                  </a:lnTo>
                  <a:lnTo>
                    <a:pt x="3607" y="270"/>
                  </a:lnTo>
                  <a:lnTo>
                    <a:pt x="3602" y="278"/>
                  </a:lnTo>
                  <a:lnTo>
                    <a:pt x="3597" y="287"/>
                  </a:lnTo>
                  <a:lnTo>
                    <a:pt x="3592" y="295"/>
                  </a:lnTo>
                  <a:lnTo>
                    <a:pt x="3589" y="306"/>
                  </a:lnTo>
                  <a:lnTo>
                    <a:pt x="3585" y="317"/>
                  </a:lnTo>
                  <a:close/>
                </a:path>
              </a:pathLst>
            </a:custGeom>
            <a:solidFill>
              <a:srgbClr val="054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0" name="Freeform 366"/>
            <p:cNvSpPr>
              <a:spLocks noEditPoints="1"/>
            </p:cNvSpPr>
            <p:nvPr/>
          </p:nvSpPr>
          <p:spPr bwMode="auto">
            <a:xfrm>
              <a:off x="1710" y="1430"/>
              <a:ext cx="1967" cy="105"/>
            </a:xfrm>
            <a:custGeom>
              <a:avLst/>
              <a:gdLst>
                <a:gd name="T0" fmla="*/ 1 w 3933"/>
                <a:gd name="T1" fmla="*/ 1 h 210"/>
                <a:gd name="T2" fmla="*/ 1 w 3933"/>
                <a:gd name="T3" fmla="*/ 1 h 210"/>
                <a:gd name="T4" fmla="*/ 1 w 3933"/>
                <a:gd name="T5" fmla="*/ 1 h 210"/>
                <a:gd name="T6" fmla="*/ 1 w 3933"/>
                <a:gd name="T7" fmla="*/ 1 h 210"/>
                <a:gd name="T8" fmla="*/ 1 w 3933"/>
                <a:gd name="T9" fmla="*/ 1 h 210"/>
                <a:gd name="T10" fmla="*/ 1 w 3933"/>
                <a:gd name="T11" fmla="*/ 1 h 210"/>
                <a:gd name="T12" fmla="*/ 1 w 3933"/>
                <a:gd name="T13" fmla="*/ 1 h 210"/>
                <a:gd name="T14" fmla="*/ 1 w 3933"/>
                <a:gd name="T15" fmla="*/ 1 h 210"/>
                <a:gd name="T16" fmla="*/ 1 w 3933"/>
                <a:gd name="T17" fmla="*/ 1 h 210"/>
                <a:gd name="T18" fmla="*/ 1 w 3933"/>
                <a:gd name="T19" fmla="*/ 1 h 210"/>
                <a:gd name="T20" fmla="*/ 1 w 3933"/>
                <a:gd name="T21" fmla="*/ 1 h 210"/>
                <a:gd name="T22" fmla="*/ 1 w 3933"/>
                <a:gd name="T23" fmla="*/ 1 h 210"/>
                <a:gd name="T24" fmla="*/ 1 w 3933"/>
                <a:gd name="T25" fmla="*/ 1 h 210"/>
                <a:gd name="T26" fmla="*/ 1 w 3933"/>
                <a:gd name="T27" fmla="*/ 1 h 210"/>
                <a:gd name="T28" fmla="*/ 1 w 3933"/>
                <a:gd name="T29" fmla="*/ 1 h 210"/>
                <a:gd name="T30" fmla="*/ 1 w 3933"/>
                <a:gd name="T31" fmla="*/ 1 h 210"/>
                <a:gd name="T32" fmla="*/ 1 w 3933"/>
                <a:gd name="T33" fmla="*/ 1 h 210"/>
                <a:gd name="T34" fmla="*/ 1 w 3933"/>
                <a:gd name="T35" fmla="*/ 1 h 210"/>
                <a:gd name="T36" fmla="*/ 1 w 3933"/>
                <a:gd name="T37" fmla="*/ 1 h 210"/>
                <a:gd name="T38" fmla="*/ 1 w 3933"/>
                <a:gd name="T39" fmla="*/ 1 h 210"/>
                <a:gd name="T40" fmla="*/ 1 w 3933"/>
                <a:gd name="T41" fmla="*/ 1 h 210"/>
                <a:gd name="T42" fmla="*/ 1 w 3933"/>
                <a:gd name="T43" fmla="*/ 1 h 210"/>
                <a:gd name="T44" fmla="*/ 1 w 3933"/>
                <a:gd name="T45" fmla="*/ 1 h 210"/>
                <a:gd name="T46" fmla="*/ 1 w 3933"/>
                <a:gd name="T47" fmla="*/ 1 h 210"/>
                <a:gd name="T48" fmla="*/ 1 w 3933"/>
                <a:gd name="T49" fmla="*/ 1 h 210"/>
                <a:gd name="T50" fmla="*/ 1 w 3933"/>
                <a:gd name="T51" fmla="*/ 1 h 210"/>
                <a:gd name="T52" fmla="*/ 1 w 3933"/>
                <a:gd name="T53" fmla="*/ 1 h 210"/>
                <a:gd name="T54" fmla="*/ 1 w 3933"/>
                <a:gd name="T55" fmla="*/ 1 h 210"/>
                <a:gd name="T56" fmla="*/ 1 w 3933"/>
                <a:gd name="T57" fmla="*/ 1 h 210"/>
                <a:gd name="T58" fmla="*/ 1 w 3933"/>
                <a:gd name="T59" fmla="*/ 1 h 210"/>
                <a:gd name="T60" fmla="*/ 1 w 3933"/>
                <a:gd name="T61" fmla="*/ 1 h 210"/>
                <a:gd name="T62" fmla="*/ 1 w 3933"/>
                <a:gd name="T63" fmla="*/ 1 h 210"/>
                <a:gd name="T64" fmla="*/ 1 w 3933"/>
                <a:gd name="T65" fmla="*/ 1 h 210"/>
                <a:gd name="T66" fmla="*/ 1 w 3933"/>
                <a:gd name="T67" fmla="*/ 1 h 210"/>
                <a:gd name="T68" fmla="*/ 1 w 3933"/>
                <a:gd name="T69" fmla="*/ 1 h 210"/>
                <a:gd name="T70" fmla="*/ 1 w 3933"/>
                <a:gd name="T71" fmla="*/ 1 h 210"/>
                <a:gd name="T72" fmla="*/ 1 w 3933"/>
                <a:gd name="T73" fmla="*/ 1 h 210"/>
                <a:gd name="T74" fmla="*/ 1 w 3933"/>
                <a:gd name="T75" fmla="*/ 1 h 210"/>
                <a:gd name="T76" fmla="*/ 1 w 3933"/>
                <a:gd name="T77" fmla="*/ 1 h 210"/>
                <a:gd name="T78" fmla="*/ 1 w 3933"/>
                <a:gd name="T79" fmla="*/ 1 h 210"/>
                <a:gd name="T80" fmla="*/ 1 w 3933"/>
                <a:gd name="T81" fmla="*/ 1 h 210"/>
                <a:gd name="T82" fmla="*/ 1 w 3933"/>
                <a:gd name="T83" fmla="*/ 1 h 210"/>
                <a:gd name="T84" fmla="*/ 1 w 3933"/>
                <a:gd name="T85" fmla="*/ 1 h 210"/>
                <a:gd name="T86" fmla="*/ 1 w 3933"/>
                <a:gd name="T87" fmla="*/ 1 h 210"/>
                <a:gd name="T88" fmla="*/ 1 w 3933"/>
                <a:gd name="T89" fmla="*/ 1 h 210"/>
                <a:gd name="T90" fmla="*/ 1 w 3933"/>
                <a:gd name="T91" fmla="*/ 1 h 210"/>
                <a:gd name="T92" fmla="*/ 1 w 3933"/>
                <a:gd name="T93" fmla="*/ 1 h 210"/>
                <a:gd name="T94" fmla="*/ 1 w 3933"/>
                <a:gd name="T95" fmla="*/ 1 h 210"/>
                <a:gd name="T96" fmla="*/ 1 w 3933"/>
                <a:gd name="T97" fmla="*/ 1 h 210"/>
                <a:gd name="T98" fmla="*/ 1 w 3933"/>
                <a:gd name="T99" fmla="*/ 1 h 210"/>
                <a:gd name="T100" fmla="*/ 1 w 3933"/>
                <a:gd name="T101" fmla="*/ 1 h 210"/>
                <a:gd name="T102" fmla="*/ 1 w 3933"/>
                <a:gd name="T103" fmla="*/ 1 h 210"/>
                <a:gd name="T104" fmla="*/ 1 w 3933"/>
                <a:gd name="T105" fmla="*/ 1 h 210"/>
                <a:gd name="T106" fmla="*/ 1 w 3933"/>
                <a:gd name="T107" fmla="*/ 1 h 210"/>
                <a:gd name="T108" fmla="*/ 1 w 3933"/>
                <a:gd name="T109" fmla="*/ 1 h 210"/>
                <a:gd name="T110" fmla="*/ 1 w 3933"/>
                <a:gd name="T111" fmla="*/ 1 h 210"/>
                <a:gd name="T112" fmla="*/ 1 w 3933"/>
                <a:gd name="T113" fmla="*/ 1 h 210"/>
                <a:gd name="T114" fmla="*/ 1 w 3933"/>
                <a:gd name="T115" fmla="*/ 1 h 210"/>
                <a:gd name="T116" fmla="*/ 1 w 3933"/>
                <a:gd name="T117" fmla="*/ 1 h 210"/>
                <a:gd name="T118" fmla="*/ 1 w 3933"/>
                <a:gd name="T119" fmla="*/ 1 h 210"/>
                <a:gd name="T120" fmla="*/ 1 w 3933"/>
                <a:gd name="T121" fmla="*/ 1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33"/>
                <a:gd name="T184" fmla="*/ 0 h 210"/>
                <a:gd name="T185" fmla="*/ 3933 w 3933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33" h="210">
                  <a:moveTo>
                    <a:pt x="60" y="4"/>
                  </a:moveTo>
                  <a:lnTo>
                    <a:pt x="132" y="4"/>
                  </a:lnTo>
                  <a:lnTo>
                    <a:pt x="109" y="80"/>
                  </a:lnTo>
                  <a:lnTo>
                    <a:pt x="206" y="4"/>
                  </a:lnTo>
                  <a:lnTo>
                    <a:pt x="302" y="4"/>
                  </a:lnTo>
                  <a:lnTo>
                    <a:pt x="194" y="80"/>
                  </a:lnTo>
                  <a:lnTo>
                    <a:pt x="245" y="207"/>
                  </a:lnTo>
                  <a:lnTo>
                    <a:pt x="156" y="207"/>
                  </a:lnTo>
                  <a:lnTo>
                    <a:pt x="133" y="124"/>
                  </a:lnTo>
                  <a:lnTo>
                    <a:pt x="86" y="157"/>
                  </a:lnTo>
                  <a:lnTo>
                    <a:pt x="71" y="207"/>
                  </a:lnTo>
                  <a:lnTo>
                    <a:pt x="0" y="207"/>
                  </a:lnTo>
                  <a:lnTo>
                    <a:pt x="60" y="4"/>
                  </a:lnTo>
                  <a:close/>
                  <a:moveTo>
                    <a:pt x="430" y="207"/>
                  </a:moveTo>
                  <a:lnTo>
                    <a:pt x="370" y="207"/>
                  </a:lnTo>
                  <a:lnTo>
                    <a:pt x="377" y="183"/>
                  </a:lnTo>
                  <a:lnTo>
                    <a:pt x="369" y="190"/>
                  </a:lnTo>
                  <a:lnTo>
                    <a:pt x="360" y="196"/>
                  </a:lnTo>
                  <a:lnTo>
                    <a:pt x="352" y="200"/>
                  </a:lnTo>
                  <a:lnTo>
                    <a:pt x="344" y="204"/>
                  </a:lnTo>
                  <a:lnTo>
                    <a:pt x="336" y="207"/>
                  </a:lnTo>
                  <a:lnTo>
                    <a:pt x="327" y="209"/>
                  </a:lnTo>
                  <a:lnTo>
                    <a:pt x="318" y="210"/>
                  </a:lnTo>
                  <a:lnTo>
                    <a:pt x="309" y="210"/>
                  </a:lnTo>
                  <a:lnTo>
                    <a:pt x="296" y="209"/>
                  </a:lnTo>
                  <a:lnTo>
                    <a:pt x="286" y="207"/>
                  </a:lnTo>
                  <a:lnTo>
                    <a:pt x="281" y="205"/>
                  </a:lnTo>
                  <a:lnTo>
                    <a:pt x="278" y="203"/>
                  </a:lnTo>
                  <a:lnTo>
                    <a:pt x="274" y="199"/>
                  </a:lnTo>
                  <a:lnTo>
                    <a:pt x="272" y="197"/>
                  </a:lnTo>
                  <a:lnTo>
                    <a:pt x="269" y="193"/>
                  </a:lnTo>
                  <a:lnTo>
                    <a:pt x="267" y="188"/>
                  </a:lnTo>
                  <a:lnTo>
                    <a:pt x="265" y="183"/>
                  </a:lnTo>
                  <a:lnTo>
                    <a:pt x="265" y="179"/>
                  </a:lnTo>
                  <a:lnTo>
                    <a:pt x="265" y="166"/>
                  </a:lnTo>
                  <a:lnTo>
                    <a:pt x="269" y="153"/>
                  </a:lnTo>
                  <a:lnTo>
                    <a:pt x="297" y="60"/>
                  </a:lnTo>
                  <a:lnTo>
                    <a:pt x="361" y="60"/>
                  </a:lnTo>
                  <a:lnTo>
                    <a:pt x="337" y="141"/>
                  </a:lnTo>
                  <a:lnTo>
                    <a:pt x="336" y="147"/>
                  </a:lnTo>
                  <a:lnTo>
                    <a:pt x="335" y="153"/>
                  </a:lnTo>
                  <a:lnTo>
                    <a:pt x="336" y="157"/>
                  </a:lnTo>
                  <a:lnTo>
                    <a:pt x="337" y="160"/>
                  </a:lnTo>
                  <a:lnTo>
                    <a:pt x="339" y="163"/>
                  </a:lnTo>
                  <a:lnTo>
                    <a:pt x="343" y="165"/>
                  </a:lnTo>
                  <a:lnTo>
                    <a:pt x="347" y="166"/>
                  </a:lnTo>
                  <a:lnTo>
                    <a:pt x="352" y="166"/>
                  </a:lnTo>
                  <a:lnTo>
                    <a:pt x="358" y="165"/>
                  </a:lnTo>
                  <a:lnTo>
                    <a:pt x="363" y="164"/>
                  </a:lnTo>
                  <a:lnTo>
                    <a:pt x="369" y="162"/>
                  </a:lnTo>
                  <a:lnTo>
                    <a:pt x="373" y="158"/>
                  </a:lnTo>
                  <a:lnTo>
                    <a:pt x="377" y="154"/>
                  </a:lnTo>
                  <a:lnTo>
                    <a:pt x="382" y="147"/>
                  </a:lnTo>
                  <a:lnTo>
                    <a:pt x="386" y="140"/>
                  </a:lnTo>
                  <a:lnTo>
                    <a:pt x="389" y="130"/>
                  </a:lnTo>
                  <a:lnTo>
                    <a:pt x="410" y="60"/>
                  </a:lnTo>
                  <a:lnTo>
                    <a:pt x="474" y="60"/>
                  </a:lnTo>
                  <a:lnTo>
                    <a:pt x="430" y="207"/>
                  </a:lnTo>
                  <a:close/>
                  <a:moveTo>
                    <a:pt x="524" y="60"/>
                  </a:moveTo>
                  <a:lnTo>
                    <a:pt x="583" y="60"/>
                  </a:lnTo>
                  <a:lnTo>
                    <a:pt x="576" y="84"/>
                  </a:lnTo>
                  <a:lnTo>
                    <a:pt x="585" y="77"/>
                  </a:lnTo>
                  <a:lnTo>
                    <a:pt x="593" y="72"/>
                  </a:lnTo>
                  <a:lnTo>
                    <a:pt x="602" y="67"/>
                  </a:lnTo>
                  <a:lnTo>
                    <a:pt x="610" y="63"/>
                  </a:lnTo>
                  <a:lnTo>
                    <a:pt x="617" y="60"/>
                  </a:lnTo>
                  <a:lnTo>
                    <a:pt x="626" y="58"/>
                  </a:lnTo>
                  <a:lnTo>
                    <a:pt x="635" y="57"/>
                  </a:lnTo>
                  <a:lnTo>
                    <a:pt x="645" y="56"/>
                  </a:lnTo>
                  <a:lnTo>
                    <a:pt x="657" y="57"/>
                  </a:lnTo>
                  <a:lnTo>
                    <a:pt x="668" y="60"/>
                  </a:lnTo>
                  <a:lnTo>
                    <a:pt x="672" y="62"/>
                  </a:lnTo>
                  <a:lnTo>
                    <a:pt x="677" y="64"/>
                  </a:lnTo>
                  <a:lnTo>
                    <a:pt x="679" y="67"/>
                  </a:lnTo>
                  <a:lnTo>
                    <a:pt x="683" y="71"/>
                  </a:lnTo>
                  <a:lnTo>
                    <a:pt x="685" y="74"/>
                  </a:lnTo>
                  <a:lnTo>
                    <a:pt x="686" y="78"/>
                  </a:lnTo>
                  <a:lnTo>
                    <a:pt x="688" y="83"/>
                  </a:lnTo>
                  <a:lnTo>
                    <a:pt x="689" y="88"/>
                  </a:lnTo>
                  <a:lnTo>
                    <a:pt x="688" y="100"/>
                  </a:lnTo>
                  <a:lnTo>
                    <a:pt x="685" y="113"/>
                  </a:lnTo>
                  <a:lnTo>
                    <a:pt x="657" y="207"/>
                  </a:lnTo>
                  <a:lnTo>
                    <a:pt x="593" y="207"/>
                  </a:lnTo>
                  <a:lnTo>
                    <a:pt x="616" y="126"/>
                  </a:lnTo>
                  <a:lnTo>
                    <a:pt x="618" y="119"/>
                  </a:lnTo>
                  <a:lnTo>
                    <a:pt x="618" y="114"/>
                  </a:lnTo>
                  <a:lnTo>
                    <a:pt x="618" y="109"/>
                  </a:lnTo>
                  <a:lnTo>
                    <a:pt x="616" y="107"/>
                  </a:lnTo>
                  <a:lnTo>
                    <a:pt x="614" y="103"/>
                  </a:lnTo>
                  <a:lnTo>
                    <a:pt x="611" y="102"/>
                  </a:lnTo>
                  <a:lnTo>
                    <a:pt x="606" y="101"/>
                  </a:lnTo>
                  <a:lnTo>
                    <a:pt x="602" y="101"/>
                  </a:lnTo>
                  <a:lnTo>
                    <a:pt x="597" y="101"/>
                  </a:lnTo>
                  <a:lnTo>
                    <a:pt x="591" y="102"/>
                  </a:lnTo>
                  <a:lnTo>
                    <a:pt x="586" y="105"/>
                  </a:lnTo>
                  <a:lnTo>
                    <a:pt x="581" y="108"/>
                  </a:lnTo>
                  <a:lnTo>
                    <a:pt x="576" y="113"/>
                  </a:lnTo>
                  <a:lnTo>
                    <a:pt x="572" y="119"/>
                  </a:lnTo>
                  <a:lnTo>
                    <a:pt x="569" y="128"/>
                  </a:lnTo>
                  <a:lnTo>
                    <a:pt x="565" y="136"/>
                  </a:lnTo>
                  <a:lnTo>
                    <a:pt x="544" y="207"/>
                  </a:lnTo>
                  <a:lnTo>
                    <a:pt x="480" y="207"/>
                  </a:lnTo>
                  <a:lnTo>
                    <a:pt x="524" y="60"/>
                  </a:lnTo>
                  <a:close/>
                  <a:moveTo>
                    <a:pt x="707" y="166"/>
                  </a:moveTo>
                  <a:lnTo>
                    <a:pt x="773" y="160"/>
                  </a:lnTo>
                  <a:lnTo>
                    <a:pt x="773" y="165"/>
                  </a:lnTo>
                  <a:lnTo>
                    <a:pt x="774" y="169"/>
                  </a:lnTo>
                  <a:lnTo>
                    <a:pt x="776" y="173"/>
                  </a:lnTo>
                  <a:lnTo>
                    <a:pt x="779" y="175"/>
                  </a:lnTo>
                  <a:lnTo>
                    <a:pt x="782" y="177"/>
                  </a:lnTo>
                  <a:lnTo>
                    <a:pt x="786" y="179"/>
                  </a:lnTo>
                  <a:lnTo>
                    <a:pt x="791" y="180"/>
                  </a:lnTo>
                  <a:lnTo>
                    <a:pt x="797" y="180"/>
                  </a:lnTo>
                  <a:lnTo>
                    <a:pt x="803" y="180"/>
                  </a:lnTo>
                  <a:lnTo>
                    <a:pt x="809" y="179"/>
                  </a:lnTo>
                  <a:lnTo>
                    <a:pt x="814" y="176"/>
                  </a:lnTo>
                  <a:lnTo>
                    <a:pt x="819" y="175"/>
                  </a:lnTo>
                  <a:lnTo>
                    <a:pt x="821" y="173"/>
                  </a:lnTo>
                  <a:lnTo>
                    <a:pt x="824" y="170"/>
                  </a:lnTo>
                  <a:lnTo>
                    <a:pt x="825" y="168"/>
                  </a:lnTo>
                  <a:lnTo>
                    <a:pt x="826" y="165"/>
                  </a:lnTo>
                  <a:lnTo>
                    <a:pt x="827" y="163"/>
                  </a:lnTo>
                  <a:lnTo>
                    <a:pt x="826" y="160"/>
                  </a:lnTo>
                  <a:lnTo>
                    <a:pt x="825" y="158"/>
                  </a:lnTo>
                  <a:lnTo>
                    <a:pt x="822" y="157"/>
                  </a:lnTo>
                  <a:lnTo>
                    <a:pt x="813" y="153"/>
                  </a:lnTo>
                  <a:lnTo>
                    <a:pt x="796" y="151"/>
                  </a:lnTo>
                  <a:lnTo>
                    <a:pt x="781" y="148"/>
                  </a:lnTo>
                  <a:lnTo>
                    <a:pt x="769" y="146"/>
                  </a:lnTo>
                  <a:lnTo>
                    <a:pt x="759" y="143"/>
                  </a:lnTo>
                  <a:lnTo>
                    <a:pt x="752" y="141"/>
                  </a:lnTo>
                  <a:lnTo>
                    <a:pt x="747" y="139"/>
                  </a:lnTo>
                  <a:lnTo>
                    <a:pt x="742" y="135"/>
                  </a:lnTo>
                  <a:lnTo>
                    <a:pt x="739" y="131"/>
                  </a:lnTo>
                  <a:lnTo>
                    <a:pt x="735" y="126"/>
                  </a:lnTo>
                  <a:lnTo>
                    <a:pt x="733" y="120"/>
                  </a:lnTo>
                  <a:lnTo>
                    <a:pt x="731" y="115"/>
                  </a:lnTo>
                  <a:lnTo>
                    <a:pt x="731" y="109"/>
                  </a:lnTo>
                  <a:lnTo>
                    <a:pt x="733" y="102"/>
                  </a:lnTo>
                  <a:lnTo>
                    <a:pt x="736" y="96"/>
                  </a:lnTo>
                  <a:lnTo>
                    <a:pt x="740" y="89"/>
                  </a:lnTo>
                  <a:lnTo>
                    <a:pt x="745" y="83"/>
                  </a:lnTo>
                  <a:lnTo>
                    <a:pt x="750" y="78"/>
                  </a:lnTo>
                  <a:lnTo>
                    <a:pt x="757" y="73"/>
                  </a:lnTo>
                  <a:lnTo>
                    <a:pt x="764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91" y="60"/>
                  </a:lnTo>
                  <a:lnTo>
                    <a:pt x="802" y="57"/>
                  </a:lnTo>
                  <a:lnTo>
                    <a:pt x="815" y="57"/>
                  </a:lnTo>
                  <a:lnTo>
                    <a:pt x="828" y="56"/>
                  </a:lnTo>
                  <a:lnTo>
                    <a:pt x="842" y="57"/>
                  </a:lnTo>
                  <a:lnTo>
                    <a:pt x="854" y="57"/>
                  </a:lnTo>
                  <a:lnTo>
                    <a:pt x="864" y="58"/>
                  </a:lnTo>
                  <a:lnTo>
                    <a:pt x="871" y="61"/>
                  </a:lnTo>
                  <a:lnTo>
                    <a:pt x="877" y="63"/>
                  </a:lnTo>
                  <a:lnTo>
                    <a:pt x="883" y="66"/>
                  </a:lnTo>
                  <a:lnTo>
                    <a:pt x="888" y="69"/>
                  </a:lnTo>
                  <a:lnTo>
                    <a:pt x="891" y="73"/>
                  </a:lnTo>
                  <a:lnTo>
                    <a:pt x="894" y="78"/>
                  </a:lnTo>
                  <a:lnTo>
                    <a:pt x="898" y="83"/>
                  </a:lnTo>
                  <a:lnTo>
                    <a:pt x="899" y="89"/>
                  </a:lnTo>
                  <a:lnTo>
                    <a:pt x="900" y="96"/>
                  </a:lnTo>
                  <a:lnTo>
                    <a:pt x="838" y="101"/>
                  </a:lnTo>
                  <a:lnTo>
                    <a:pt x="837" y="97"/>
                  </a:lnTo>
                  <a:lnTo>
                    <a:pt x="837" y="95"/>
                  </a:lnTo>
                  <a:lnTo>
                    <a:pt x="834" y="92"/>
                  </a:lnTo>
                  <a:lnTo>
                    <a:pt x="833" y="91"/>
                  </a:lnTo>
                  <a:lnTo>
                    <a:pt x="830" y="89"/>
                  </a:lnTo>
                  <a:lnTo>
                    <a:pt x="826" y="88"/>
                  </a:lnTo>
                  <a:lnTo>
                    <a:pt x="821" y="86"/>
                  </a:lnTo>
                  <a:lnTo>
                    <a:pt x="816" y="86"/>
                  </a:lnTo>
                  <a:lnTo>
                    <a:pt x="807" y="88"/>
                  </a:lnTo>
                  <a:lnTo>
                    <a:pt x="799" y="90"/>
                  </a:lnTo>
                  <a:lnTo>
                    <a:pt x="794" y="94"/>
                  </a:lnTo>
                  <a:lnTo>
                    <a:pt x="792" y="98"/>
                  </a:lnTo>
                  <a:lnTo>
                    <a:pt x="792" y="101"/>
                  </a:lnTo>
                  <a:lnTo>
                    <a:pt x="792" y="102"/>
                  </a:lnTo>
                  <a:lnTo>
                    <a:pt x="793" y="105"/>
                  </a:lnTo>
                  <a:lnTo>
                    <a:pt x="796" y="106"/>
                  </a:lnTo>
                  <a:lnTo>
                    <a:pt x="805" y="108"/>
                  </a:lnTo>
                  <a:lnTo>
                    <a:pt x="821" y="111"/>
                  </a:lnTo>
                  <a:lnTo>
                    <a:pt x="836" y="113"/>
                  </a:lnTo>
                  <a:lnTo>
                    <a:pt x="848" y="115"/>
                  </a:lnTo>
                  <a:lnTo>
                    <a:pt x="859" y="117"/>
                  </a:lnTo>
                  <a:lnTo>
                    <a:pt x="866" y="120"/>
                  </a:lnTo>
                  <a:lnTo>
                    <a:pt x="873" y="123"/>
                  </a:lnTo>
                  <a:lnTo>
                    <a:pt x="878" y="126"/>
                  </a:lnTo>
                  <a:lnTo>
                    <a:pt x="883" y="131"/>
                  </a:lnTo>
                  <a:lnTo>
                    <a:pt x="885" y="136"/>
                  </a:lnTo>
                  <a:lnTo>
                    <a:pt x="888" y="141"/>
                  </a:lnTo>
                  <a:lnTo>
                    <a:pt x="889" y="147"/>
                  </a:lnTo>
                  <a:lnTo>
                    <a:pt x="888" y="153"/>
                  </a:lnTo>
                  <a:lnTo>
                    <a:pt x="887" y="159"/>
                  </a:lnTo>
                  <a:lnTo>
                    <a:pt x="884" y="165"/>
                  </a:lnTo>
                  <a:lnTo>
                    <a:pt x="881" y="171"/>
                  </a:lnTo>
                  <a:lnTo>
                    <a:pt x="877" y="179"/>
                  </a:lnTo>
                  <a:lnTo>
                    <a:pt x="871" y="185"/>
                  </a:lnTo>
                  <a:lnTo>
                    <a:pt x="864" y="190"/>
                  </a:lnTo>
                  <a:lnTo>
                    <a:pt x="856" y="194"/>
                  </a:lnTo>
                  <a:lnTo>
                    <a:pt x="848" y="199"/>
                  </a:lnTo>
                  <a:lnTo>
                    <a:pt x="838" y="203"/>
                  </a:lnTo>
                  <a:lnTo>
                    <a:pt x="826" y="207"/>
                  </a:lnTo>
                  <a:lnTo>
                    <a:pt x="814" y="209"/>
                  </a:lnTo>
                  <a:lnTo>
                    <a:pt x="799" y="210"/>
                  </a:lnTo>
                  <a:lnTo>
                    <a:pt x="783" y="210"/>
                  </a:lnTo>
                  <a:lnTo>
                    <a:pt x="763" y="210"/>
                  </a:lnTo>
                  <a:lnTo>
                    <a:pt x="746" y="208"/>
                  </a:lnTo>
                  <a:lnTo>
                    <a:pt x="739" y="205"/>
                  </a:lnTo>
                  <a:lnTo>
                    <a:pt x="733" y="204"/>
                  </a:lnTo>
                  <a:lnTo>
                    <a:pt x="726" y="202"/>
                  </a:lnTo>
                  <a:lnTo>
                    <a:pt x="722" y="199"/>
                  </a:lnTo>
                  <a:lnTo>
                    <a:pt x="716" y="192"/>
                  </a:lnTo>
                  <a:lnTo>
                    <a:pt x="711" y="185"/>
                  </a:lnTo>
                  <a:lnTo>
                    <a:pt x="707" y="176"/>
                  </a:lnTo>
                  <a:lnTo>
                    <a:pt x="707" y="166"/>
                  </a:lnTo>
                  <a:close/>
                  <a:moveTo>
                    <a:pt x="1053" y="4"/>
                  </a:moveTo>
                  <a:lnTo>
                    <a:pt x="1036" y="60"/>
                  </a:lnTo>
                  <a:lnTo>
                    <a:pt x="1071" y="60"/>
                  </a:lnTo>
                  <a:lnTo>
                    <a:pt x="1059" y="101"/>
                  </a:lnTo>
                  <a:lnTo>
                    <a:pt x="1024" y="101"/>
                  </a:lnTo>
                  <a:lnTo>
                    <a:pt x="1008" y="153"/>
                  </a:lnTo>
                  <a:lnTo>
                    <a:pt x="1005" y="162"/>
                  </a:lnTo>
                  <a:lnTo>
                    <a:pt x="1005" y="165"/>
                  </a:lnTo>
                  <a:lnTo>
                    <a:pt x="1007" y="168"/>
                  </a:lnTo>
                  <a:lnTo>
                    <a:pt x="1009" y="169"/>
                  </a:lnTo>
                  <a:lnTo>
                    <a:pt x="1012" y="170"/>
                  </a:lnTo>
                  <a:lnTo>
                    <a:pt x="1015" y="170"/>
                  </a:lnTo>
                  <a:lnTo>
                    <a:pt x="1025" y="169"/>
                  </a:lnTo>
                  <a:lnTo>
                    <a:pt x="1037" y="166"/>
                  </a:lnTo>
                  <a:lnTo>
                    <a:pt x="1030" y="205"/>
                  </a:lnTo>
                  <a:lnTo>
                    <a:pt x="1018" y="208"/>
                  </a:lnTo>
                  <a:lnTo>
                    <a:pt x="1005" y="209"/>
                  </a:lnTo>
                  <a:lnTo>
                    <a:pt x="995" y="210"/>
                  </a:lnTo>
                  <a:lnTo>
                    <a:pt x="984" y="210"/>
                  </a:lnTo>
                  <a:lnTo>
                    <a:pt x="973" y="210"/>
                  </a:lnTo>
                  <a:lnTo>
                    <a:pt x="963" y="209"/>
                  </a:lnTo>
                  <a:lnTo>
                    <a:pt x="956" y="208"/>
                  </a:lnTo>
                  <a:lnTo>
                    <a:pt x="950" y="205"/>
                  </a:lnTo>
                  <a:lnTo>
                    <a:pt x="946" y="202"/>
                  </a:lnTo>
                  <a:lnTo>
                    <a:pt x="942" y="198"/>
                  </a:lnTo>
                  <a:lnTo>
                    <a:pt x="940" y="193"/>
                  </a:lnTo>
                  <a:lnTo>
                    <a:pt x="939" y="188"/>
                  </a:lnTo>
                  <a:lnTo>
                    <a:pt x="938" y="182"/>
                  </a:lnTo>
                  <a:lnTo>
                    <a:pt x="939" y="174"/>
                  </a:lnTo>
                  <a:lnTo>
                    <a:pt x="940" y="164"/>
                  </a:lnTo>
                  <a:lnTo>
                    <a:pt x="944" y="153"/>
                  </a:lnTo>
                  <a:lnTo>
                    <a:pt x="959" y="101"/>
                  </a:lnTo>
                  <a:lnTo>
                    <a:pt x="935" y="101"/>
                  </a:lnTo>
                  <a:lnTo>
                    <a:pt x="947" y="60"/>
                  </a:lnTo>
                  <a:lnTo>
                    <a:pt x="972" y="60"/>
                  </a:lnTo>
                  <a:lnTo>
                    <a:pt x="979" y="33"/>
                  </a:lnTo>
                  <a:lnTo>
                    <a:pt x="1053" y="4"/>
                  </a:lnTo>
                  <a:close/>
                  <a:moveTo>
                    <a:pt x="1069" y="166"/>
                  </a:moveTo>
                  <a:lnTo>
                    <a:pt x="1134" y="160"/>
                  </a:lnTo>
                  <a:lnTo>
                    <a:pt x="1135" y="165"/>
                  </a:lnTo>
                  <a:lnTo>
                    <a:pt x="1136" y="169"/>
                  </a:lnTo>
                  <a:lnTo>
                    <a:pt x="1139" y="173"/>
                  </a:lnTo>
                  <a:lnTo>
                    <a:pt x="1141" y="175"/>
                  </a:lnTo>
                  <a:lnTo>
                    <a:pt x="1145" y="177"/>
                  </a:lnTo>
                  <a:lnTo>
                    <a:pt x="1149" y="179"/>
                  </a:lnTo>
                  <a:lnTo>
                    <a:pt x="1153" y="180"/>
                  </a:lnTo>
                  <a:lnTo>
                    <a:pt x="1158" y="180"/>
                  </a:lnTo>
                  <a:lnTo>
                    <a:pt x="1166" y="180"/>
                  </a:lnTo>
                  <a:lnTo>
                    <a:pt x="1170" y="179"/>
                  </a:lnTo>
                  <a:lnTo>
                    <a:pt x="1175" y="176"/>
                  </a:lnTo>
                  <a:lnTo>
                    <a:pt x="1180" y="175"/>
                  </a:lnTo>
                  <a:lnTo>
                    <a:pt x="1184" y="173"/>
                  </a:lnTo>
                  <a:lnTo>
                    <a:pt x="1186" y="170"/>
                  </a:lnTo>
                  <a:lnTo>
                    <a:pt x="1187" y="168"/>
                  </a:lnTo>
                  <a:lnTo>
                    <a:pt x="1189" y="165"/>
                  </a:lnTo>
                  <a:lnTo>
                    <a:pt x="1189" y="163"/>
                  </a:lnTo>
                  <a:lnTo>
                    <a:pt x="1189" y="160"/>
                  </a:lnTo>
                  <a:lnTo>
                    <a:pt x="1186" y="158"/>
                  </a:lnTo>
                  <a:lnTo>
                    <a:pt x="1184" y="157"/>
                  </a:lnTo>
                  <a:lnTo>
                    <a:pt x="1175" y="153"/>
                  </a:lnTo>
                  <a:lnTo>
                    <a:pt x="1158" y="151"/>
                  </a:lnTo>
                  <a:lnTo>
                    <a:pt x="1144" y="148"/>
                  </a:lnTo>
                  <a:lnTo>
                    <a:pt x="1132" y="146"/>
                  </a:lnTo>
                  <a:lnTo>
                    <a:pt x="1122" y="143"/>
                  </a:lnTo>
                  <a:lnTo>
                    <a:pt x="1115" y="141"/>
                  </a:lnTo>
                  <a:lnTo>
                    <a:pt x="1109" y="139"/>
                  </a:lnTo>
                  <a:lnTo>
                    <a:pt x="1104" y="135"/>
                  </a:lnTo>
                  <a:lnTo>
                    <a:pt x="1100" y="131"/>
                  </a:lnTo>
                  <a:lnTo>
                    <a:pt x="1098" y="126"/>
                  </a:lnTo>
                  <a:lnTo>
                    <a:pt x="1095" y="120"/>
                  </a:lnTo>
                  <a:lnTo>
                    <a:pt x="1094" y="115"/>
                  </a:lnTo>
                  <a:lnTo>
                    <a:pt x="1094" y="109"/>
                  </a:lnTo>
                  <a:lnTo>
                    <a:pt x="1095" y="102"/>
                  </a:lnTo>
                  <a:lnTo>
                    <a:pt x="1098" y="96"/>
                  </a:lnTo>
                  <a:lnTo>
                    <a:pt x="1101" y="89"/>
                  </a:lnTo>
                  <a:lnTo>
                    <a:pt x="1106" y="83"/>
                  </a:lnTo>
                  <a:lnTo>
                    <a:pt x="1112" y="78"/>
                  </a:lnTo>
                  <a:lnTo>
                    <a:pt x="1120" y="73"/>
                  </a:lnTo>
                  <a:lnTo>
                    <a:pt x="1127" y="68"/>
                  </a:lnTo>
                  <a:lnTo>
                    <a:pt x="1134" y="64"/>
                  </a:lnTo>
                  <a:lnTo>
                    <a:pt x="1144" y="62"/>
                  </a:lnTo>
                  <a:lnTo>
                    <a:pt x="1153" y="60"/>
                  </a:lnTo>
                  <a:lnTo>
                    <a:pt x="1164" y="57"/>
                  </a:lnTo>
                  <a:lnTo>
                    <a:pt x="1177" y="57"/>
                  </a:lnTo>
                  <a:lnTo>
                    <a:pt x="1190" y="56"/>
                  </a:lnTo>
                  <a:lnTo>
                    <a:pt x="1204" y="57"/>
                  </a:lnTo>
                  <a:lnTo>
                    <a:pt x="1217" y="57"/>
                  </a:lnTo>
                  <a:lnTo>
                    <a:pt x="1226" y="58"/>
                  </a:lnTo>
                  <a:lnTo>
                    <a:pt x="1234" y="61"/>
                  </a:lnTo>
                  <a:lnTo>
                    <a:pt x="1240" y="63"/>
                  </a:lnTo>
                  <a:lnTo>
                    <a:pt x="1244" y="66"/>
                  </a:lnTo>
                  <a:lnTo>
                    <a:pt x="1249" y="69"/>
                  </a:lnTo>
                  <a:lnTo>
                    <a:pt x="1253" y="73"/>
                  </a:lnTo>
                  <a:lnTo>
                    <a:pt x="1257" y="78"/>
                  </a:lnTo>
                  <a:lnTo>
                    <a:pt x="1259" y="83"/>
                  </a:lnTo>
                  <a:lnTo>
                    <a:pt x="1261" y="89"/>
                  </a:lnTo>
                  <a:lnTo>
                    <a:pt x="1263" y="96"/>
                  </a:lnTo>
                  <a:lnTo>
                    <a:pt x="1200" y="101"/>
                  </a:lnTo>
                  <a:lnTo>
                    <a:pt x="1200" y="97"/>
                  </a:lnTo>
                  <a:lnTo>
                    <a:pt x="1198" y="95"/>
                  </a:lnTo>
                  <a:lnTo>
                    <a:pt x="1197" y="92"/>
                  </a:lnTo>
                  <a:lnTo>
                    <a:pt x="1195" y="91"/>
                  </a:lnTo>
                  <a:lnTo>
                    <a:pt x="1192" y="89"/>
                  </a:lnTo>
                  <a:lnTo>
                    <a:pt x="1187" y="88"/>
                  </a:lnTo>
                  <a:lnTo>
                    <a:pt x="1184" y="86"/>
                  </a:lnTo>
                  <a:lnTo>
                    <a:pt x="1178" y="86"/>
                  </a:lnTo>
                  <a:lnTo>
                    <a:pt x="1168" y="88"/>
                  </a:lnTo>
                  <a:lnTo>
                    <a:pt x="1162" y="90"/>
                  </a:lnTo>
                  <a:lnTo>
                    <a:pt x="1157" y="94"/>
                  </a:lnTo>
                  <a:lnTo>
                    <a:pt x="1153" y="98"/>
                  </a:lnTo>
                  <a:lnTo>
                    <a:pt x="1153" y="101"/>
                  </a:lnTo>
                  <a:lnTo>
                    <a:pt x="1155" y="102"/>
                  </a:lnTo>
                  <a:lnTo>
                    <a:pt x="1156" y="105"/>
                  </a:lnTo>
                  <a:lnTo>
                    <a:pt x="1158" y="106"/>
                  </a:lnTo>
                  <a:lnTo>
                    <a:pt x="1167" y="108"/>
                  </a:lnTo>
                  <a:lnTo>
                    <a:pt x="1184" y="111"/>
                  </a:lnTo>
                  <a:lnTo>
                    <a:pt x="1198" y="113"/>
                  </a:lnTo>
                  <a:lnTo>
                    <a:pt x="1210" y="115"/>
                  </a:lnTo>
                  <a:lnTo>
                    <a:pt x="1220" y="117"/>
                  </a:lnTo>
                  <a:lnTo>
                    <a:pt x="1229" y="120"/>
                  </a:lnTo>
                  <a:lnTo>
                    <a:pt x="1235" y="123"/>
                  </a:lnTo>
                  <a:lnTo>
                    <a:pt x="1241" y="126"/>
                  </a:lnTo>
                  <a:lnTo>
                    <a:pt x="1244" y="131"/>
                  </a:lnTo>
                  <a:lnTo>
                    <a:pt x="1248" y="136"/>
                  </a:lnTo>
                  <a:lnTo>
                    <a:pt x="1249" y="141"/>
                  </a:lnTo>
                  <a:lnTo>
                    <a:pt x="1251" y="147"/>
                  </a:lnTo>
                  <a:lnTo>
                    <a:pt x="1251" y="153"/>
                  </a:lnTo>
                  <a:lnTo>
                    <a:pt x="1249" y="159"/>
                  </a:lnTo>
                  <a:lnTo>
                    <a:pt x="1247" y="165"/>
                  </a:lnTo>
                  <a:lnTo>
                    <a:pt x="1243" y="171"/>
                  </a:lnTo>
                  <a:lnTo>
                    <a:pt x="1238" y="179"/>
                  </a:lnTo>
                  <a:lnTo>
                    <a:pt x="1234" y="185"/>
                  </a:lnTo>
                  <a:lnTo>
                    <a:pt x="1226" y="190"/>
                  </a:lnTo>
                  <a:lnTo>
                    <a:pt x="1219" y="194"/>
                  </a:lnTo>
                  <a:lnTo>
                    <a:pt x="1209" y="199"/>
                  </a:lnTo>
                  <a:lnTo>
                    <a:pt x="1200" y="203"/>
                  </a:lnTo>
                  <a:lnTo>
                    <a:pt x="1189" y="207"/>
                  </a:lnTo>
                  <a:lnTo>
                    <a:pt x="1177" y="209"/>
                  </a:lnTo>
                  <a:lnTo>
                    <a:pt x="1162" y="210"/>
                  </a:lnTo>
                  <a:lnTo>
                    <a:pt x="1146" y="210"/>
                  </a:lnTo>
                  <a:lnTo>
                    <a:pt x="1126" y="210"/>
                  </a:lnTo>
                  <a:lnTo>
                    <a:pt x="1107" y="208"/>
                  </a:lnTo>
                  <a:lnTo>
                    <a:pt x="1100" y="205"/>
                  </a:lnTo>
                  <a:lnTo>
                    <a:pt x="1094" y="204"/>
                  </a:lnTo>
                  <a:lnTo>
                    <a:pt x="1089" y="202"/>
                  </a:lnTo>
                  <a:lnTo>
                    <a:pt x="1084" y="199"/>
                  </a:lnTo>
                  <a:lnTo>
                    <a:pt x="1077" y="192"/>
                  </a:lnTo>
                  <a:lnTo>
                    <a:pt x="1072" y="185"/>
                  </a:lnTo>
                  <a:lnTo>
                    <a:pt x="1070" y="176"/>
                  </a:lnTo>
                  <a:lnTo>
                    <a:pt x="1069" y="166"/>
                  </a:lnTo>
                  <a:close/>
                  <a:moveTo>
                    <a:pt x="1414" y="4"/>
                  </a:moveTo>
                  <a:lnTo>
                    <a:pt x="1397" y="60"/>
                  </a:lnTo>
                  <a:lnTo>
                    <a:pt x="1432" y="60"/>
                  </a:lnTo>
                  <a:lnTo>
                    <a:pt x="1420" y="101"/>
                  </a:lnTo>
                  <a:lnTo>
                    <a:pt x="1385" y="101"/>
                  </a:lnTo>
                  <a:lnTo>
                    <a:pt x="1369" y="153"/>
                  </a:lnTo>
                  <a:lnTo>
                    <a:pt x="1368" y="162"/>
                  </a:lnTo>
                  <a:lnTo>
                    <a:pt x="1368" y="165"/>
                  </a:lnTo>
                  <a:lnTo>
                    <a:pt x="1369" y="168"/>
                  </a:lnTo>
                  <a:lnTo>
                    <a:pt x="1372" y="169"/>
                  </a:lnTo>
                  <a:lnTo>
                    <a:pt x="1374" y="170"/>
                  </a:lnTo>
                  <a:lnTo>
                    <a:pt x="1378" y="170"/>
                  </a:lnTo>
                  <a:lnTo>
                    <a:pt x="1386" y="169"/>
                  </a:lnTo>
                  <a:lnTo>
                    <a:pt x="1399" y="166"/>
                  </a:lnTo>
                  <a:lnTo>
                    <a:pt x="1392" y="205"/>
                  </a:lnTo>
                  <a:lnTo>
                    <a:pt x="1379" y="208"/>
                  </a:lnTo>
                  <a:lnTo>
                    <a:pt x="1368" y="209"/>
                  </a:lnTo>
                  <a:lnTo>
                    <a:pt x="1357" y="210"/>
                  </a:lnTo>
                  <a:lnTo>
                    <a:pt x="1346" y="210"/>
                  </a:lnTo>
                  <a:lnTo>
                    <a:pt x="1335" y="210"/>
                  </a:lnTo>
                  <a:lnTo>
                    <a:pt x="1326" y="209"/>
                  </a:lnTo>
                  <a:lnTo>
                    <a:pt x="1318" y="208"/>
                  </a:lnTo>
                  <a:lnTo>
                    <a:pt x="1312" y="205"/>
                  </a:lnTo>
                  <a:lnTo>
                    <a:pt x="1308" y="202"/>
                  </a:lnTo>
                  <a:lnTo>
                    <a:pt x="1305" y="198"/>
                  </a:lnTo>
                  <a:lnTo>
                    <a:pt x="1301" y="193"/>
                  </a:lnTo>
                  <a:lnTo>
                    <a:pt x="1300" y="188"/>
                  </a:lnTo>
                  <a:lnTo>
                    <a:pt x="1300" y="182"/>
                  </a:lnTo>
                  <a:lnTo>
                    <a:pt x="1300" y="174"/>
                  </a:lnTo>
                  <a:lnTo>
                    <a:pt x="1303" y="164"/>
                  </a:lnTo>
                  <a:lnTo>
                    <a:pt x="1305" y="153"/>
                  </a:lnTo>
                  <a:lnTo>
                    <a:pt x="1321" y="101"/>
                  </a:lnTo>
                  <a:lnTo>
                    <a:pt x="1298" y="101"/>
                  </a:lnTo>
                  <a:lnTo>
                    <a:pt x="1310" y="60"/>
                  </a:lnTo>
                  <a:lnTo>
                    <a:pt x="1333" y="60"/>
                  </a:lnTo>
                  <a:lnTo>
                    <a:pt x="1342" y="33"/>
                  </a:lnTo>
                  <a:lnTo>
                    <a:pt x="1414" y="4"/>
                  </a:lnTo>
                  <a:close/>
                  <a:moveTo>
                    <a:pt x="1445" y="134"/>
                  </a:moveTo>
                  <a:lnTo>
                    <a:pt x="1447" y="125"/>
                  </a:lnTo>
                  <a:lnTo>
                    <a:pt x="1451" y="118"/>
                  </a:lnTo>
                  <a:lnTo>
                    <a:pt x="1456" y="111"/>
                  </a:lnTo>
                  <a:lnTo>
                    <a:pt x="1460" y="103"/>
                  </a:lnTo>
                  <a:lnTo>
                    <a:pt x="1465" y="96"/>
                  </a:lnTo>
                  <a:lnTo>
                    <a:pt x="1473" y="90"/>
                  </a:lnTo>
                  <a:lnTo>
                    <a:pt x="1479" y="84"/>
                  </a:lnTo>
                  <a:lnTo>
                    <a:pt x="1487" y="78"/>
                  </a:lnTo>
                  <a:lnTo>
                    <a:pt x="1496" y="73"/>
                  </a:lnTo>
                  <a:lnTo>
                    <a:pt x="1504" y="69"/>
                  </a:lnTo>
                  <a:lnTo>
                    <a:pt x="1513" y="64"/>
                  </a:lnTo>
                  <a:lnTo>
                    <a:pt x="1522" y="62"/>
                  </a:lnTo>
                  <a:lnTo>
                    <a:pt x="1532" y="60"/>
                  </a:lnTo>
                  <a:lnTo>
                    <a:pt x="1542" y="58"/>
                  </a:lnTo>
                  <a:lnTo>
                    <a:pt x="1553" y="57"/>
                  </a:lnTo>
                  <a:lnTo>
                    <a:pt x="1564" y="56"/>
                  </a:lnTo>
                  <a:lnTo>
                    <a:pt x="1576" y="57"/>
                  </a:lnTo>
                  <a:lnTo>
                    <a:pt x="1587" y="58"/>
                  </a:lnTo>
                  <a:lnTo>
                    <a:pt x="1596" y="60"/>
                  </a:lnTo>
                  <a:lnTo>
                    <a:pt x="1606" y="63"/>
                  </a:lnTo>
                  <a:lnTo>
                    <a:pt x="1613" y="67"/>
                  </a:lnTo>
                  <a:lnTo>
                    <a:pt x="1621" y="71"/>
                  </a:lnTo>
                  <a:lnTo>
                    <a:pt x="1627" y="77"/>
                  </a:lnTo>
                  <a:lnTo>
                    <a:pt x="1631" y="81"/>
                  </a:lnTo>
                  <a:lnTo>
                    <a:pt x="1635" y="88"/>
                  </a:lnTo>
                  <a:lnTo>
                    <a:pt x="1638" y="94"/>
                  </a:lnTo>
                  <a:lnTo>
                    <a:pt x="1639" y="98"/>
                  </a:lnTo>
                  <a:lnTo>
                    <a:pt x="1640" y="105"/>
                  </a:lnTo>
                  <a:lnTo>
                    <a:pt x="1641" y="112"/>
                  </a:lnTo>
                  <a:lnTo>
                    <a:pt x="1640" y="118"/>
                  </a:lnTo>
                  <a:lnTo>
                    <a:pt x="1639" y="125"/>
                  </a:lnTo>
                  <a:lnTo>
                    <a:pt x="1638" y="132"/>
                  </a:lnTo>
                  <a:lnTo>
                    <a:pt x="1634" y="141"/>
                  </a:lnTo>
                  <a:lnTo>
                    <a:pt x="1630" y="149"/>
                  </a:lnTo>
                  <a:lnTo>
                    <a:pt x="1627" y="157"/>
                  </a:lnTo>
                  <a:lnTo>
                    <a:pt x="1622" y="164"/>
                  </a:lnTo>
                  <a:lnTo>
                    <a:pt x="1616" y="170"/>
                  </a:lnTo>
                  <a:lnTo>
                    <a:pt x="1610" y="177"/>
                  </a:lnTo>
                  <a:lnTo>
                    <a:pt x="1602" y="183"/>
                  </a:lnTo>
                  <a:lnTo>
                    <a:pt x="1595" y="188"/>
                  </a:lnTo>
                  <a:lnTo>
                    <a:pt x="1587" y="193"/>
                  </a:lnTo>
                  <a:lnTo>
                    <a:pt x="1578" y="198"/>
                  </a:lnTo>
                  <a:lnTo>
                    <a:pt x="1570" y="202"/>
                  </a:lnTo>
                  <a:lnTo>
                    <a:pt x="1560" y="205"/>
                  </a:lnTo>
                  <a:lnTo>
                    <a:pt x="1550" y="208"/>
                  </a:lnTo>
                  <a:lnTo>
                    <a:pt x="1539" y="209"/>
                  </a:lnTo>
                  <a:lnTo>
                    <a:pt x="1528" y="210"/>
                  </a:lnTo>
                  <a:lnTo>
                    <a:pt x="1517" y="210"/>
                  </a:lnTo>
                  <a:lnTo>
                    <a:pt x="1508" y="210"/>
                  </a:lnTo>
                  <a:lnTo>
                    <a:pt x="1499" y="209"/>
                  </a:lnTo>
                  <a:lnTo>
                    <a:pt x="1491" y="208"/>
                  </a:lnTo>
                  <a:lnTo>
                    <a:pt x="1482" y="205"/>
                  </a:lnTo>
                  <a:lnTo>
                    <a:pt x="1475" y="203"/>
                  </a:lnTo>
                  <a:lnTo>
                    <a:pt x="1469" y="200"/>
                  </a:lnTo>
                  <a:lnTo>
                    <a:pt x="1463" y="197"/>
                  </a:lnTo>
                  <a:lnTo>
                    <a:pt x="1458" y="192"/>
                  </a:lnTo>
                  <a:lnTo>
                    <a:pt x="1452" y="186"/>
                  </a:lnTo>
                  <a:lnTo>
                    <a:pt x="1448" y="180"/>
                  </a:lnTo>
                  <a:lnTo>
                    <a:pt x="1445" y="174"/>
                  </a:lnTo>
                  <a:lnTo>
                    <a:pt x="1442" y="166"/>
                  </a:lnTo>
                  <a:lnTo>
                    <a:pt x="1441" y="159"/>
                  </a:lnTo>
                  <a:lnTo>
                    <a:pt x="1441" y="151"/>
                  </a:lnTo>
                  <a:lnTo>
                    <a:pt x="1442" y="142"/>
                  </a:lnTo>
                  <a:lnTo>
                    <a:pt x="1445" y="134"/>
                  </a:lnTo>
                  <a:close/>
                  <a:moveTo>
                    <a:pt x="1509" y="134"/>
                  </a:moveTo>
                  <a:lnTo>
                    <a:pt x="1506" y="143"/>
                  </a:lnTo>
                  <a:lnTo>
                    <a:pt x="1506" y="151"/>
                  </a:lnTo>
                  <a:lnTo>
                    <a:pt x="1506" y="158"/>
                  </a:lnTo>
                  <a:lnTo>
                    <a:pt x="1509" y="163"/>
                  </a:lnTo>
                  <a:lnTo>
                    <a:pt x="1513" y="166"/>
                  </a:lnTo>
                  <a:lnTo>
                    <a:pt x="1517" y="170"/>
                  </a:lnTo>
                  <a:lnTo>
                    <a:pt x="1523" y="171"/>
                  </a:lnTo>
                  <a:lnTo>
                    <a:pt x="1530" y="173"/>
                  </a:lnTo>
                  <a:lnTo>
                    <a:pt x="1536" y="171"/>
                  </a:lnTo>
                  <a:lnTo>
                    <a:pt x="1543" y="170"/>
                  </a:lnTo>
                  <a:lnTo>
                    <a:pt x="1549" y="166"/>
                  </a:lnTo>
                  <a:lnTo>
                    <a:pt x="1555" y="163"/>
                  </a:lnTo>
                  <a:lnTo>
                    <a:pt x="1560" y="158"/>
                  </a:lnTo>
                  <a:lnTo>
                    <a:pt x="1565" y="151"/>
                  </a:lnTo>
                  <a:lnTo>
                    <a:pt x="1570" y="142"/>
                  </a:lnTo>
                  <a:lnTo>
                    <a:pt x="1573" y="132"/>
                  </a:lnTo>
                  <a:lnTo>
                    <a:pt x="1574" y="124"/>
                  </a:lnTo>
                  <a:lnTo>
                    <a:pt x="1576" y="117"/>
                  </a:lnTo>
                  <a:lnTo>
                    <a:pt x="1574" y="109"/>
                  </a:lnTo>
                  <a:lnTo>
                    <a:pt x="1572" y="105"/>
                  </a:lnTo>
                  <a:lnTo>
                    <a:pt x="1568" y="101"/>
                  </a:lnTo>
                  <a:lnTo>
                    <a:pt x="1565" y="97"/>
                  </a:lnTo>
                  <a:lnTo>
                    <a:pt x="1559" y="96"/>
                  </a:lnTo>
                  <a:lnTo>
                    <a:pt x="1553" y="95"/>
                  </a:lnTo>
                  <a:lnTo>
                    <a:pt x="1545" y="96"/>
                  </a:lnTo>
                  <a:lnTo>
                    <a:pt x="1539" y="97"/>
                  </a:lnTo>
                  <a:lnTo>
                    <a:pt x="1533" y="101"/>
                  </a:lnTo>
                  <a:lnTo>
                    <a:pt x="1527" y="105"/>
                  </a:lnTo>
                  <a:lnTo>
                    <a:pt x="1521" y="111"/>
                  </a:lnTo>
                  <a:lnTo>
                    <a:pt x="1516" y="117"/>
                  </a:lnTo>
                  <a:lnTo>
                    <a:pt x="1513" y="124"/>
                  </a:lnTo>
                  <a:lnTo>
                    <a:pt x="1509" y="134"/>
                  </a:lnTo>
                  <a:close/>
                  <a:moveTo>
                    <a:pt x="1772" y="60"/>
                  </a:moveTo>
                  <a:lnTo>
                    <a:pt x="1802" y="60"/>
                  </a:lnTo>
                  <a:lnTo>
                    <a:pt x="1790" y="101"/>
                  </a:lnTo>
                  <a:lnTo>
                    <a:pt x="1760" y="101"/>
                  </a:lnTo>
                  <a:lnTo>
                    <a:pt x="1728" y="207"/>
                  </a:lnTo>
                  <a:lnTo>
                    <a:pt x="1664" y="207"/>
                  </a:lnTo>
                  <a:lnTo>
                    <a:pt x="1696" y="101"/>
                  </a:lnTo>
                  <a:lnTo>
                    <a:pt x="1671" y="101"/>
                  </a:lnTo>
                  <a:lnTo>
                    <a:pt x="1684" y="60"/>
                  </a:lnTo>
                  <a:lnTo>
                    <a:pt x="1708" y="60"/>
                  </a:lnTo>
                  <a:lnTo>
                    <a:pt x="1710" y="54"/>
                  </a:lnTo>
                  <a:lnTo>
                    <a:pt x="1713" y="44"/>
                  </a:lnTo>
                  <a:lnTo>
                    <a:pt x="1718" y="33"/>
                  </a:lnTo>
                  <a:lnTo>
                    <a:pt x="1724" y="23"/>
                  </a:lnTo>
                  <a:lnTo>
                    <a:pt x="1731" y="16"/>
                  </a:lnTo>
                  <a:lnTo>
                    <a:pt x="1741" y="10"/>
                  </a:lnTo>
                  <a:lnTo>
                    <a:pt x="1752" y="5"/>
                  </a:lnTo>
                  <a:lnTo>
                    <a:pt x="1759" y="3"/>
                  </a:lnTo>
                  <a:lnTo>
                    <a:pt x="1766" y="1"/>
                  </a:lnTo>
                  <a:lnTo>
                    <a:pt x="1775" y="0"/>
                  </a:lnTo>
                  <a:lnTo>
                    <a:pt x="1786" y="0"/>
                  </a:lnTo>
                  <a:lnTo>
                    <a:pt x="1794" y="0"/>
                  </a:lnTo>
                  <a:lnTo>
                    <a:pt x="1806" y="1"/>
                  </a:lnTo>
                  <a:lnTo>
                    <a:pt x="1818" y="3"/>
                  </a:lnTo>
                  <a:lnTo>
                    <a:pt x="1833" y="4"/>
                  </a:lnTo>
                  <a:lnTo>
                    <a:pt x="1816" y="38"/>
                  </a:lnTo>
                  <a:lnTo>
                    <a:pt x="1806" y="37"/>
                  </a:lnTo>
                  <a:lnTo>
                    <a:pt x="1798" y="37"/>
                  </a:lnTo>
                  <a:lnTo>
                    <a:pt x="1790" y="37"/>
                  </a:lnTo>
                  <a:lnTo>
                    <a:pt x="1784" y="39"/>
                  </a:lnTo>
                  <a:lnTo>
                    <a:pt x="1781" y="43"/>
                  </a:lnTo>
                  <a:lnTo>
                    <a:pt x="1777" y="47"/>
                  </a:lnTo>
                  <a:lnTo>
                    <a:pt x="1775" y="51"/>
                  </a:lnTo>
                  <a:lnTo>
                    <a:pt x="1772" y="60"/>
                  </a:lnTo>
                  <a:close/>
                  <a:moveTo>
                    <a:pt x="1917" y="60"/>
                  </a:moveTo>
                  <a:lnTo>
                    <a:pt x="1947" y="60"/>
                  </a:lnTo>
                  <a:lnTo>
                    <a:pt x="1935" y="101"/>
                  </a:lnTo>
                  <a:lnTo>
                    <a:pt x="1904" y="101"/>
                  </a:lnTo>
                  <a:lnTo>
                    <a:pt x="1873" y="207"/>
                  </a:lnTo>
                  <a:lnTo>
                    <a:pt x="1809" y="207"/>
                  </a:lnTo>
                  <a:lnTo>
                    <a:pt x="1840" y="101"/>
                  </a:lnTo>
                  <a:lnTo>
                    <a:pt x="1816" y="101"/>
                  </a:lnTo>
                  <a:lnTo>
                    <a:pt x="1828" y="60"/>
                  </a:lnTo>
                  <a:lnTo>
                    <a:pt x="1852" y="60"/>
                  </a:lnTo>
                  <a:lnTo>
                    <a:pt x="1855" y="54"/>
                  </a:lnTo>
                  <a:lnTo>
                    <a:pt x="1857" y="44"/>
                  </a:lnTo>
                  <a:lnTo>
                    <a:pt x="1862" y="33"/>
                  </a:lnTo>
                  <a:lnTo>
                    <a:pt x="1868" y="23"/>
                  </a:lnTo>
                  <a:lnTo>
                    <a:pt x="1876" y="16"/>
                  </a:lnTo>
                  <a:lnTo>
                    <a:pt x="1885" y="10"/>
                  </a:lnTo>
                  <a:lnTo>
                    <a:pt x="1896" y="5"/>
                  </a:lnTo>
                  <a:lnTo>
                    <a:pt x="1903" y="3"/>
                  </a:lnTo>
                  <a:lnTo>
                    <a:pt x="1910" y="1"/>
                  </a:lnTo>
                  <a:lnTo>
                    <a:pt x="1920" y="0"/>
                  </a:lnTo>
                  <a:lnTo>
                    <a:pt x="1930" y="0"/>
                  </a:lnTo>
                  <a:lnTo>
                    <a:pt x="1940" y="0"/>
                  </a:lnTo>
                  <a:lnTo>
                    <a:pt x="1950" y="1"/>
                  </a:lnTo>
                  <a:lnTo>
                    <a:pt x="1963" y="3"/>
                  </a:lnTo>
                  <a:lnTo>
                    <a:pt x="1977" y="4"/>
                  </a:lnTo>
                  <a:lnTo>
                    <a:pt x="1960" y="38"/>
                  </a:lnTo>
                  <a:lnTo>
                    <a:pt x="1950" y="37"/>
                  </a:lnTo>
                  <a:lnTo>
                    <a:pt x="1942" y="37"/>
                  </a:lnTo>
                  <a:lnTo>
                    <a:pt x="1935" y="37"/>
                  </a:lnTo>
                  <a:lnTo>
                    <a:pt x="1929" y="39"/>
                  </a:lnTo>
                  <a:lnTo>
                    <a:pt x="1925" y="43"/>
                  </a:lnTo>
                  <a:lnTo>
                    <a:pt x="1921" y="47"/>
                  </a:lnTo>
                  <a:lnTo>
                    <a:pt x="1919" y="51"/>
                  </a:lnTo>
                  <a:lnTo>
                    <a:pt x="1917" y="60"/>
                  </a:lnTo>
                  <a:close/>
                  <a:moveTo>
                    <a:pt x="1982" y="60"/>
                  </a:moveTo>
                  <a:lnTo>
                    <a:pt x="2043" y="60"/>
                  </a:lnTo>
                  <a:lnTo>
                    <a:pt x="2035" y="81"/>
                  </a:lnTo>
                  <a:lnTo>
                    <a:pt x="2044" y="75"/>
                  </a:lnTo>
                  <a:lnTo>
                    <a:pt x="2052" y="69"/>
                  </a:lnTo>
                  <a:lnTo>
                    <a:pt x="2060" y="66"/>
                  </a:lnTo>
                  <a:lnTo>
                    <a:pt x="2067" y="62"/>
                  </a:lnTo>
                  <a:lnTo>
                    <a:pt x="2075" y="60"/>
                  </a:lnTo>
                  <a:lnTo>
                    <a:pt x="2083" y="58"/>
                  </a:lnTo>
                  <a:lnTo>
                    <a:pt x="2092" y="57"/>
                  </a:lnTo>
                  <a:lnTo>
                    <a:pt x="2101" y="56"/>
                  </a:lnTo>
                  <a:lnTo>
                    <a:pt x="2111" y="57"/>
                  </a:lnTo>
                  <a:lnTo>
                    <a:pt x="2118" y="58"/>
                  </a:lnTo>
                  <a:lnTo>
                    <a:pt x="2125" y="60"/>
                  </a:lnTo>
                  <a:lnTo>
                    <a:pt x="2131" y="63"/>
                  </a:lnTo>
                  <a:lnTo>
                    <a:pt x="2135" y="66"/>
                  </a:lnTo>
                  <a:lnTo>
                    <a:pt x="2140" y="71"/>
                  </a:lnTo>
                  <a:lnTo>
                    <a:pt x="2142" y="75"/>
                  </a:lnTo>
                  <a:lnTo>
                    <a:pt x="2145" y="81"/>
                  </a:lnTo>
                  <a:lnTo>
                    <a:pt x="2154" y="74"/>
                  </a:lnTo>
                  <a:lnTo>
                    <a:pt x="2163" y="69"/>
                  </a:lnTo>
                  <a:lnTo>
                    <a:pt x="2170" y="64"/>
                  </a:lnTo>
                  <a:lnTo>
                    <a:pt x="2177" y="62"/>
                  </a:lnTo>
                  <a:lnTo>
                    <a:pt x="2185" y="60"/>
                  </a:lnTo>
                  <a:lnTo>
                    <a:pt x="2193" y="57"/>
                  </a:lnTo>
                  <a:lnTo>
                    <a:pt x="2202" y="57"/>
                  </a:lnTo>
                  <a:lnTo>
                    <a:pt x="2210" y="56"/>
                  </a:lnTo>
                  <a:lnTo>
                    <a:pt x="2222" y="57"/>
                  </a:lnTo>
                  <a:lnTo>
                    <a:pt x="2233" y="60"/>
                  </a:lnTo>
                  <a:lnTo>
                    <a:pt x="2238" y="62"/>
                  </a:lnTo>
                  <a:lnTo>
                    <a:pt x="2242" y="64"/>
                  </a:lnTo>
                  <a:lnTo>
                    <a:pt x="2245" y="67"/>
                  </a:lnTo>
                  <a:lnTo>
                    <a:pt x="2248" y="71"/>
                  </a:lnTo>
                  <a:lnTo>
                    <a:pt x="2250" y="74"/>
                  </a:lnTo>
                  <a:lnTo>
                    <a:pt x="2253" y="79"/>
                  </a:lnTo>
                  <a:lnTo>
                    <a:pt x="2254" y="84"/>
                  </a:lnTo>
                  <a:lnTo>
                    <a:pt x="2254" y="89"/>
                  </a:lnTo>
                  <a:lnTo>
                    <a:pt x="2254" y="101"/>
                  </a:lnTo>
                  <a:lnTo>
                    <a:pt x="2250" y="114"/>
                  </a:lnTo>
                  <a:lnTo>
                    <a:pt x="2222" y="207"/>
                  </a:lnTo>
                  <a:lnTo>
                    <a:pt x="2158" y="207"/>
                  </a:lnTo>
                  <a:lnTo>
                    <a:pt x="2183" y="123"/>
                  </a:lnTo>
                  <a:lnTo>
                    <a:pt x="2185" y="118"/>
                  </a:lnTo>
                  <a:lnTo>
                    <a:pt x="2185" y="114"/>
                  </a:lnTo>
                  <a:lnTo>
                    <a:pt x="2185" y="111"/>
                  </a:lnTo>
                  <a:lnTo>
                    <a:pt x="2183" y="108"/>
                  </a:lnTo>
                  <a:lnTo>
                    <a:pt x="2181" y="105"/>
                  </a:lnTo>
                  <a:lnTo>
                    <a:pt x="2177" y="102"/>
                  </a:lnTo>
                  <a:lnTo>
                    <a:pt x="2174" y="101"/>
                  </a:lnTo>
                  <a:lnTo>
                    <a:pt x="2169" y="101"/>
                  </a:lnTo>
                  <a:lnTo>
                    <a:pt x="2164" y="101"/>
                  </a:lnTo>
                  <a:lnTo>
                    <a:pt x="2159" y="102"/>
                  </a:lnTo>
                  <a:lnTo>
                    <a:pt x="2153" y="105"/>
                  </a:lnTo>
                  <a:lnTo>
                    <a:pt x="2149" y="108"/>
                  </a:lnTo>
                  <a:lnTo>
                    <a:pt x="2145" y="112"/>
                  </a:lnTo>
                  <a:lnTo>
                    <a:pt x="2141" y="117"/>
                  </a:lnTo>
                  <a:lnTo>
                    <a:pt x="2137" y="124"/>
                  </a:lnTo>
                  <a:lnTo>
                    <a:pt x="2135" y="131"/>
                  </a:lnTo>
                  <a:lnTo>
                    <a:pt x="2113" y="207"/>
                  </a:lnTo>
                  <a:lnTo>
                    <a:pt x="2048" y="207"/>
                  </a:lnTo>
                  <a:lnTo>
                    <a:pt x="2072" y="126"/>
                  </a:lnTo>
                  <a:lnTo>
                    <a:pt x="2074" y="118"/>
                  </a:lnTo>
                  <a:lnTo>
                    <a:pt x="2075" y="113"/>
                  </a:lnTo>
                  <a:lnTo>
                    <a:pt x="2073" y="108"/>
                  </a:lnTo>
                  <a:lnTo>
                    <a:pt x="2071" y="103"/>
                  </a:lnTo>
                  <a:lnTo>
                    <a:pt x="2066" y="101"/>
                  </a:lnTo>
                  <a:lnTo>
                    <a:pt x="2060" y="101"/>
                  </a:lnTo>
                  <a:lnTo>
                    <a:pt x="2055" y="101"/>
                  </a:lnTo>
                  <a:lnTo>
                    <a:pt x="2049" y="102"/>
                  </a:lnTo>
                  <a:lnTo>
                    <a:pt x="2044" y="105"/>
                  </a:lnTo>
                  <a:lnTo>
                    <a:pt x="2039" y="108"/>
                  </a:lnTo>
                  <a:lnTo>
                    <a:pt x="2035" y="112"/>
                  </a:lnTo>
                  <a:lnTo>
                    <a:pt x="2031" y="118"/>
                  </a:lnTo>
                  <a:lnTo>
                    <a:pt x="2028" y="124"/>
                  </a:lnTo>
                  <a:lnTo>
                    <a:pt x="2024" y="131"/>
                  </a:lnTo>
                  <a:lnTo>
                    <a:pt x="2003" y="207"/>
                  </a:lnTo>
                  <a:lnTo>
                    <a:pt x="1938" y="207"/>
                  </a:lnTo>
                  <a:lnTo>
                    <a:pt x="1982" y="60"/>
                  </a:lnTo>
                  <a:close/>
                  <a:moveTo>
                    <a:pt x="2359" y="107"/>
                  </a:moveTo>
                  <a:lnTo>
                    <a:pt x="2300" y="102"/>
                  </a:lnTo>
                  <a:lnTo>
                    <a:pt x="2308" y="89"/>
                  </a:lnTo>
                  <a:lnTo>
                    <a:pt x="2317" y="79"/>
                  </a:lnTo>
                  <a:lnTo>
                    <a:pt x="2327" y="72"/>
                  </a:lnTo>
                  <a:lnTo>
                    <a:pt x="2340" y="66"/>
                  </a:lnTo>
                  <a:lnTo>
                    <a:pt x="2352" y="62"/>
                  </a:lnTo>
                  <a:lnTo>
                    <a:pt x="2367" y="58"/>
                  </a:lnTo>
                  <a:lnTo>
                    <a:pt x="2382" y="57"/>
                  </a:lnTo>
                  <a:lnTo>
                    <a:pt x="2401" y="56"/>
                  </a:lnTo>
                  <a:lnTo>
                    <a:pt x="2414" y="57"/>
                  </a:lnTo>
                  <a:lnTo>
                    <a:pt x="2426" y="57"/>
                  </a:lnTo>
                  <a:lnTo>
                    <a:pt x="2437" y="58"/>
                  </a:lnTo>
                  <a:lnTo>
                    <a:pt x="2445" y="60"/>
                  </a:lnTo>
                  <a:lnTo>
                    <a:pt x="2454" y="61"/>
                  </a:lnTo>
                  <a:lnTo>
                    <a:pt x="2460" y="63"/>
                  </a:lnTo>
                  <a:lnTo>
                    <a:pt x="2466" y="67"/>
                  </a:lnTo>
                  <a:lnTo>
                    <a:pt x="2471" y="72"/>
                  </a:lnTo>
                  <a:lnTo>
                    <a:pt x="2475" y="74"/>
                  </a:lnTo>
                  <a:lnTo>
                    <a:pt x="2477" y="79"/>
                  </a:lnTo>
                  <a:lnTo>
                    <a:pt x="2478" y="84"/>
                  </a:lnTo>
                  <a:lnTo>
                    <a:pt x="2479" y="89"/>
                  </a:lnTo>
                  <a:lnTo>
                    <a:pt x="2479" y="100"/>
                  </a:lnTo>
                  <a:lnTo>
                    <a:pt x="2477" y="111"/>
                  </a:lnTo>
                  <a:lnTo>
                    <a:pt x="2458" y="176"/>
                  </a:lnTo>
                  <a:lnTo>
                    <a:pt x="2455" y="185"/>
                  </a:lnTo>
                  <a:lnTo>
                    <a:pt x="2455" y="192"/>
                  </a:lnTo>
                  <a:lnTo>
                    <a:pt x="2455" y="198"/>
                  </a:lnTo>
                  <a:lnTo>
                    <a:pt x="2456" y="207"/>
                  </a:lnTo>
                  <a:lnTo>
                    <a:pt x="2397" y="207"/>
                  </a:lnTo>
                  <a:lnTo>
                    <a:pt x="2395" y="202"/>
                  </a:lnTo>
                  <a:lnTo>
                    <a:pt x="2395" y="198"/>
                  </a:lnTo>
                  <a:lnTo>
                    <a:pt x="2395" y="194"/>
                  </a:lnTo>
                  <a:lnTo>
                    <a:pt x="2395" y="188"/>
                  </a:lnTo>
                  <a:lnTo>
                    <a:pt x="2380" y="198"/>
                  </a:lnTo>
                  <a:lnTo>
                    <a:pt x="2365" y="204"/>
                  </a:lnTo>
                  <a:lnTo>
                    <a:pt x="2356" y="207"/>
                  </a:lnTo>
                  <a:lnTo>
                    <a:pt x="2346" y="209"/>
                  </a:lnTo>
                  <a:lnTo>
                    <a:pt x="2335" y="210"/>
                  </a:lnTo>
                  <a:lnTo>
                    <a:pt x="2324" y="210"/>
                  </a:lnTo>
                  <a:lnTo>
                    <a:pt x="2310" y="209"/>
                  </a:lnTo>
                  <a:lnTo>
                    <a:pt x="2299" y="208"/>
                  </a:lnTo>
                  <a:lnTo>
                    <a:pt x="2294" y="205"/>
                  </a:lnTo>
                  <a:lnTo>
                    <a:pt x="2289" y="203"/>
                  </a:lnTo>
                  <a:lnTo>
                    <a:pt x="2285" y="200"/>
                  </a:lnTo>
                  <a:lnTo>
                    <a:pt x="2282" y="198"/>
                  </a:lnTo>
                  <a:lnTo>
                    <a:pt x="2277" y="192"/>
                  </a:lnTo>
                  <a:lnTo>
                    <a:pt x="2274" y="185"/>
                  </a:lnTo>
                  <a:lnTo>
                    <a:pt x="2274" y="176"/>
                  </a:lnTo>
                  <a:lnTo>
                    <a:pt x="2276" y="168"/>
                  </a:lnTo>
                  <a:lnTo>
                    <a:pt x="2278" y="160"/>
                  </a:lnTo>
                  <a:lnTo>
                    <a:pt x="2283" y="153"/>
                  </a:lnTo>
                  <a:lnTo>
                    <a:pt x="2288" y="146"/>
                  </a:lnTo>
                  <a:lnTo>
                    <a:pt x="2295" y="141"/>
                  </a:lnTo>
                  <a:lnTo>
                    <a:pt x="2304" y="135"/>
                  </a:lnTo>
                  <a:lnTo>
                    <a:pt x="2313" y="131"/>
                  </a:lnTo>
                  <a:lnTo>
                    <a:pt x="2327" y="128"/>
                  </a:lnTo>
                  <a:lnTo>
                    <a:pt x="2341" y="124"/>
                  </a:lnTo>
                  <a:lnTo>
                    <a:pt x="2358" y="122"/>
                  </a:lnTo>
                  <a:lnTo>
                    <a:pt x="2373" y="119"/>
                  </a:lnTo>
                  <a:lnTo>
                    <a:pt x="2384" y="117"/>
                  </a:lnTo>
                  <a:lnTo>
                    <a:pt x="2391" y="115"/>
                  </a:lnTo>
                  <a:lnTo>
                    <a:pt x="2402" y="113"/>
                  </a:lnTo>
                  <a:lnTo>
                    <a:pt x="2415" y="108"/>
                  </a:lnTo>
                  <a:lnTo>
                    <a:pt x="2416" y="103"/>
                  </a:lnTo>
                  <a:lnTo>
                    <a:pt x="2416" y="100"/>
                  </a:lnTo>
                  <a:lnTo>
                    <a:pt x="2416" y="96"/>
                  </a:lnTo>
                  <a:lnTo>
                    <a:pt x="2415" y="94"/>
                  </a:lnTo>
                  <a:lnTo>
                    <a:pt x="2413" y="92"/>
                  </a:lnTo>
                  <a:lnTo>
                    <a:pt x="2409" y="91"/>
                  </a:lnTo>
                  <a:lnTo>
                    <a:pt x="2404" y="90"/>
                  </a:lnTo>
                  <a:lnTo>
                    <a:pt x="2398" y="90"/>
                  </a:lnTo>
                  <a:lnTo>
                    <a:pt x="2391" y="90"/>
                  </a:lnTo>
                  <a:lnTo>
                    <a:pt x="2385" y="91"/>
                  </a:lnTo>
                  <a:lnTo>
                    <a:pt x="2379" y="92"/>
                  </a:lnTo>
                  <a:lnTo>
                    <a:pt x="2374" y="95"/>
                  </a:lnTo>
                  <a:lnTo>
                    <a:pt x="2367" y="100"/>
                  </a:lnTo>
                  <a:lnTo>
                    <a:pt x="2359" y="107"/>
                  </a:lnTo>
                  <a:close/>
                  <a:moveTo>
                    <a:pt x="2407" y="137"/>
                  </a:moveTo>
                  <a:lnTo>
                    <a:pt x="2392" y="141"/>
                  </a:lnTo>
                  <a:lnTo>
                    <a:pt x="2378" y="145"/>
                  </a:lnTo>
                  <a:lnTo>
                    <a:pt x="2359" y="149"/>
                  </a:lnTo>
                  <a:lnTo>
                    <a:pt x="2350" y="153"/>
                  </a:lnTo>
                  <a:lnTo>
                    <a:pt x="2344" y="158"/>
                  </a:lnTo>
                  <a:lnTo>
                    <a:pt x="2341" y="164"/>
                  </a:lnTo>
                  <a:lnTo>
                    <a:pt x="2340" y="166"/>
                  </a:lnTo>
                  <a:lnTo>
                    <a:pt x="2340" y="170"/>
                  </a:lnTo>
                  <a:lnTo>
                    <a:pt x="2341" y="173"/>
                  </a:lnTo>
                  <a:lnTo>
                    <a:pt x="2344" y="175"/>
                  </a:lnTo>
                  <a:lnTo>
                    <a:pt x="2346" y="176"/>
                  </a:lnTo>
                  <a:lnTo>
                    <a:pt x="2348" y="177"/>
                  </a:lnTo>
                  <a:lnTo>
                    <a:pt x="2352" y="179"/>
                  </a:lnTo>
                  <a:lnTo>
                    <a:pt x="2357" y="179"/>
                  </a:lnTo>
                  <a:lnTo>
                    <a:pt x="2368" y="177"/>
                  </a:lnTo>
                  <a:lnTo>
                    <a:pt x="2379" y="175"/>
                  </a:lnTo>
                  <a:lnTo>
                    <a:pt x="2388" y="169"/>
                  </a:lnTo>
                  <a:lnTo>
                    <a:pt x="2395" y="163"/>
                  </a:lnTo>
                  <a:lnTo>
                    <a:pt x="2401" y="156"/>
                  </a:lnTo>
                  <a:lnTo>
                    <a:pt x="2404" y="146"/>
                  </a:lnTo>
                  <a:lnTo>
                    <a:pt x="2407" y="137"/>
                  </a:lnTo>
                  <a:close/>
                  <a:moveTo>
                    <a:pt x="2499" y="166"/>
                  </a:moveTo>
                  <a:lnTo>
                    <a:pt x="2564" y="160"/>
                  </a:lnTo>
                  <a:lnTo>
                    <a:pt x="2564" y="165"/>
                  </a:lnTo>
                  <a:lnTo>
                    <a:pt x="2567" y="169"/>
                  </a:lnTo>
                  <a:lnTo>
                    <a:pt x="2568" y="173"/>
                  </a:lnTo>
                  <a:lnTo>
                    <a:pt x="2570" y="175"/>
                  </a:lnTo>
                  <a:lnTo>
                    <a:pt x="2574" y="177"/>
                  </a:lnTo>
                  <a:lnTo>
                    <a:pt x="2578" y="179"/>
                  </a:lnTo>
                  <a:lnTo>
                    <a:pt x="2583" y="180"/>
                  </a:lnTo>
                  <a:lnTo>
                    <a:pt x="2589" y="180"/>
                  </a:lnTo>
                  <a:lnTo>
                    <a:pt x="2595" y="180"/>
                  </a:lnTo>
                  <a:lnTo>
                    <a:pt x="2601" y="179"/>
                  </a:lnTo>
                  <a:lnTo>
                    <a:pt x="2606" y="176"/>
                  </a:lnTo>
                  <a:lnTo>
                    <a:pt x="2610" y="175"/>
                  </a:lnTo>
                  <a:lnTo>
                    <a:pt x="2613" y="173"/>
                  </a:lnTo>
                  <a:lnTo>
                    <a:pt x="2615" y="170"/>
                  </a:lnTo>
                  <a:lnTo>
                    <a:pt x="2617" y="168"/>
                  </a:lnTo>
                  <a:lnTo>
                    <a:pt x="2618" y="165"/>
                  </a:lnTo>
                  <a:lnTo>
                    <a:pt x="2619" y="163"/>
                  </a:lnTo>
                  <a:lnTo>
                    <a:pt x="2618" y="160"/>
                  </a:lnTo>
                  <a:lnTo>
                    <a:pt x="2617" y="158"/>
                  </a:lnTo>
                  <a:lnTo>
                    <a:pt x="2614" y="157"/>
                  </a:lnTo>
                  <a:lnTo>
                    <a:pt x="2604" y="153"/>
                  </a:lnTo>
                  <a:lnTo>
                    <a:pt x="2587" y="151"/>
                  </a:lnTo>
                  <a:lnTo>
                    <a:pt x="2573" y="148"/>
                  </a:lnTo>
                  <a:lnTo>
                    <a:pt x="2561" y="146"/>
                  </a:lnTo>
                  <a:lnTo>
                    <a:pt x="2551" y="143"/>
                  </a:lnTo>
                  <a:lnTo>
                    <a:pt x="2544" y="141"/>
                  </a:lnTo>
                  <a:lnTo>
                    <a:pt x="2539" y="139"/>
                  </a:lnTo>
                  <a:lnTo>
                    <a:pt x="2534" y="135"/>
                  </a:lnTo>
                  <a:lnTo>
                    <a:pt x="2530" y="131"/>
                  </a:lnTo>
                  <a:lnTo>
                    <a:pt x="2527" y="126"/>
                  </a:lnTo>
                  <a:lnTo>
                    <a:pt x="2524" y="120"/>
                  </a:lnTo>
                  <a:lnTo>
                    <a:pt x="2523" y="115"/>
                  </a:lnTo>
                  <a:lnTo>
                    <a:pt x="2523" y="109"/>
                  </a:lnTo>
                  <a:lnTo>
                    <a:pt x="2524" y="102"/>
                  </a:lnTo>
                  <a:lnTo>
                    <a:pt x="2528" y="96"/>
                  </a:lnTo>
                  <a:lnTo>
                    <a:pt x="2532" y="89"/>
                  </a:lnTo>
                  <a:lnTo>
                    <a:pt x="2536" y="83"/>
                  </a:lnTo>
                  <a:lnTo>
                    <a:pt x="2543" y="78"/>
                  </a:lnTo>
                  <a:lnTo>
                    <a:pt x="2549" y="73"/>
                  </a:lnTo>
                  <a:lnTo>
                    <a:pt x="2556" y="68"/>
                  </a:lnTo>
                  <a:lnTo>
                    <a:pt x="2564" y="64"/>
                  </a:lnTo>
                  <a:lnTo>
                    <a:pt x="2573" y="62"/>
                  </a:lnTo>
                  <a:lnTo>
                    <a:pt x="2583" y="60"/>
                  </a:lnTo>
                  <a:lnTo>
                    <a:pt x="2593" y="57"/>
                  </a:lnTo>
                  <a:lnTo>
                    <a:pt x="2607" y="57"/>
                  </a:lnTo>
                  <a:lnTo>
                    <a:pt x="2620" y="56"/>
                  </a:lnTo>
                  <a:lnTo>
                    <a:pt x="2633" y="57"/>
                  </a:lnTo>
                  <a:lnTo>
                    <a:pt x="2646" y="57"/>
                  </a:lnTo>
                  <a:lnTo>
                    <a:pt x="2655" y="58"/>
                  </a:lnTo>
                  <a:lnTo>
                    <a:pt x="2663" y="61"/>
                  </a:lnTo>
                  <a:lnTo>
                    <a:pt x="2669" y="63"/>
                  </a:lnTo>
                  <a:lnTo>
                    <a:pt x="2675" y="66"/>
                  </a:lnTo>
                  <a:lnTo>
                    <a:pt x="2680" y="69"/>
                  </a:lnTo>
                  <a:lnTo>
                    <a:pt x="2683" y="73"/>
                  </a:lnTo>
                  <a:lnTo>
                    <a:pt x="2686" y="78"/>
                  </a:lnTo>
                  <a:lnTo>
                    <a:pt x="2689" y="83"/>
                  </a:lnTo>
                  <a:lnTo>
                    <a:pt x="2691" y="89"/>
                  </a:lnTo>
                  <a:lnTo>
                    <a:pt x="2692" y="96"/>
                  </a:lnTo>
                  <a:lnTo>
                    <a:pt x="2630" y="101"/>
                  </a:lnTo>
                  <a:lnTo>
                    <a:pt x="2630" y="97"/>
                  </a:lnTo>
                  <a:lnTo>
                    <a:pt x="2629" y="95"/>
                  </a:lnTo>
                  <a:lnTo>
                    <a:pt x="2627" y="92"/>
                  </a:lnTo>
                  <a:lnTo>
                    <a:pt x="2625" y="91"/>
                  </a:lnTo>
                  <a:lnTo>
                    <a:pt x="2621" y="89"/>
                  </a:lnTo>
                  <a:lnTo>
                    <a:pt x="2618" y="88"/>
                  </a:lnTo>
                  <a:lnTo>
                    <a:pt x="2613" y="86"/>
                  </a:lnTo>
                  <a:lnTo>
                    <a:pt x="2608" y="86"/>
                  </a:lnTo>
                  <a:lnTo>
                    <a:pt x="2598" y="88"/>
                  </a:lnTo>
                  <a:lnTo>
                    <a:pt x="2591" y="90"/>
                  </a:lnTo>
                  <a:lnTo>
                    <a:pt x="2586" y="94"/>
                  </a:lnTo>
                  <a:lnTo>
                    <a:pt x="2584" y="98"/>
                  </a:lnTo>
                  <a:lnTo>
                    <a:pt x="2584" y="101"/>
                  </a:lnTo>
                  <a:lnTo>
                    <a:pt x="2584" y="102"/>
                  </a:lnTo>
                  <a:lnTo>
                    <a:pt x="2585" y="105"/>
                  </a:lnTo>
                  <a:lnTo>
                    <a:pt x="2587" y="106"/>
                  </a:lnTo>
                  <a:lnTo>
                    <a:pt x="2597" y="108"/>
                  </a:lnTo>
                  <a:lnTo>
                    <a:pt x="2613" y="111"/>
                  </a:lnTo>
                  <a:lnTo>
                    <a:pt x="2627" y="113"/>
                  </a:lnTo>
                  <a:lnTo>
                    <a:pt x="2641" y="115"/>
                  </a:lnTo>
                  <a:lnTo>
                    <a:pt x="2650" y="117"/>
                  </a:lnTo>
                  <a:lnTo>
                    <a:pt x="2659" y="120"/>
                  </a:lnTo>
                  <a:lnTo>
                    <a:pt x="2665" y="123"/>
                  </a:lnTo>
                  <a:lnTo>
                    <a:pt x="2670" y="126"/>
                  </a:lnTo>
                  <a:lnTo>
                    <a:pt x="2675" y="131"/>
                  </a:lnTo>
                  <a:lnTo>
                    <a:pt x="2677" y="136"/>
                  </a:lnTo>
                  <a:lnTo>
                    <a:pt x="2680" y="141"/>
                  </a:lnTo>
                  <a:lnTo>
                    <a:pt x="2681" y="147"/>
                  </a:lnTo>
                  <a:lnTo>
                    <a:pt x="2680" y="153"/>
                  </a:lnTo>
                  <a:lnTo>
                    <a:pt x="2678" y="159"/>
                  </a:lnTo>
                  <a:lnTo>
                    <a:pt x="2676" y="165"/>
                  </a:lnTo>
                  <a:lnTo>
                    <a:pt x="2674" y="171"/>
                  </a:lnTo>
                  <a:lnTo>
                    <a:pt x="2669" y="179"/>
                  </a:lnTo>
                  <a:lnTo>
                    <a:pt x="2663" y="185"/>
                  </a:lnTo>
                  <a:lnTo>
                    <a:pt x="2657" y="190"/>
                  </a:lnTo>
                  <a:lnTo>
                    <a:pt x="2648" y="194"/>
                  </a:lnTo>
                  <a:lnTo>
                    <a:pt x="2640" y="199"/>
                  </a:lnTo>
                  <a:lnTo>
                    <a:pt x="2630" y="203"/>
                  </a:lnTo>
                  <a:lnTo>
                    <a:pt x="2618" y="207"/>
                  </a:lnTo>
                  <a:lnTo>
                    <a:pt x="2606" y="209"/>
                  </a:lnTo>
                  <a:lnTo>
                    <a:pt x="2591" y="210"/>
                  </a:lnTo>
                  <a:lnTo>
                    <a:pt x="2576" y="210"/>
                  </a:lnTo>
                  <a:lnTo>
                    <a:pt x="2555" y="210"/>
                  </a:lnTo>
                  <a:lnTo>
                    <a:pt x="2538" y="208"/>
                  </a:lnTo>
                  <a:lnTo>
                    <a:pt x="2530" y="205"/>
                  </a:lnTo>
                  <a:lnTo>
                    <a:pt x="2524" y="204"/>
                  </a:lnTo>
                  <a:lnTo>
                    <a:pt x="2518" y="202"/>
                  </a:lnTo>
                  <a:lnTo>
                    <a:pt x="2513" y="199"/>
                  </a:lnTo>
                  <a:lnTo>
                    <a:pt x="2507" y="192"/>
                  </a:lnTo>
                  <a:lnTo>
                    <a:pt x="2502" y="185"/>
                  </a:lnTo>
                  <a:lnTo>
                    <a:pt x="2499" y="176"/>
                  </a:lnTo>
                  <a:lnTo>
                    <a:pt x="2499" y="166"/>
                  </a:lnTo>
                  <a:close/>
                  <a:moveTo>
                    <a:pt x="2848" y="149"/>
                  </a:moveTo>
                  <a:lnTo>
                    <a:pt x="2908" y="156"/>
                  </a:lnTo>
                  <a:lnTo>
                    <a:pt x="2902" y="164"/>
                  </a:lnTo>
                  <a:lnTo>
                    <a:pt x="2896" y="171"/>
                  </a:lnTo>
                  <a:lnTo>
                    <a:pt x="2889" y="179"/>
                  </a:lnTo>
                  <a:lnTo>
                    <a:pt x="2882" y="185"/>
                  </a:lnTo>
                  <a:lnTo>
                    <a:pt x="2874" y="191"/>
                  </a:lnTo>
                  <a:lnTo>
                    <a:pt x="2865" y="196"/>
                  </a:lnTo>
                  <a:lnTo>
                    <a:pt x="2857" y="200"/>
                  </a:lnTo>
                  <a:lnTo>
                    <a:pt x="2847" y="204"/>
                  </a:lnTo>
                  <a:lnTo>
                    <a:pt x="2836" y="207"/>
                  </a:lnTo>
                  <a:lnTo>
                    <a:pt x="2825" y="209"/>
                  </a:lnTo>
                  <a:lnTo>
                    <a:pt x="2813" y="210"/>
                  </a:lnTo>
                  <a:lnTo>
                    <a:pt x="2800" y="210"/>
                  </a:lnTo>
                  <a:lnTo>
                    <a:pt x="2786" y="210"/>
                  </a:lnTo>
                  <a:lnTo>
                    <a:pt x="2775" y="209"/>
                  </a:lnTo>
                  <a:lnTo>
                    <a:pt x="2766" y="208"/>
                  </a:lnTo>
                  <a:lnTo>
                    <a:pt x="2756" y="207"/>
                  </a:lnTo>
                  <a:lnTo>
                    <a:pt x="2749" y="204"/>
                  </a:lnTo>
                  <a:lnTo>
                    <a:pt x="2741" y="200"/>
                  </a:lnTo>
                  <a:lnTo>
                    <a:pt x="2735" y="197"/>
                  </a:lnTo>
                  <a:lnTo>
                    <a:pt x="2731" y="192"/>
                  </a:lnTo>
                  <a:lnTo>
                    <a:pt x="2726" y="187"/>
                  </a:lnTo>
                  <a:lnTo>
                    <a:pt x="2722" y="181"/>
                  </a:lnTo>
                  <a:lnTo>
                    <a:pt x="2718" y="175"/>
                  </a:lnTo>
                  <a:lnTo>
                    <a:pt x="2717" y="169"/>
                  </a:lnTo>
                  <a:lnTo>
                    <a:pt x="2716" y="162"/>
                  </a:lnTo>
                  <a:lnTo>
                    <a:pt x="2716" y="153"/>
                  </a:lnTo>
                  <a:lnTo>
                    <a:pt x="2717" y="145"/>
                  </a:lnTo>
                  <a:lnTo>
                    <a:pt x="2720" y="134"/>
                  </a:lnTo>
                  <a:lnTo>
                    <a:pt x="2723" y="123"/>
                  </a:lnTo>
                  <a:lnTo>
                    <a:pt x="2728" y="113"/>
                  </a:lnTo>
                  <a:lnTo>
                    <a:pt x="2734" y="105"/>
                  </a:lnTo>
                  <a:lnTo>
                    <a:pt x="2740" y="96"/>
                  </a:lnTo>
                  <a:lnTo>
                    <a:pt x="2751" y="86"/>
                  </a:lnTo>
                  <a:lnTo>
                    <a:pt x="2763" y="77"/>
                  </a:lnTo>
                  <a:lnTo>
                    <a:pt x="2778" y="68"/>
                  </a:lnTo>
                  <a:lnTo>
                    <a:pt x="2791" y="63"/>
                  </a:lnTo>
                  <a:lnTo>
                    <a:pt x="2802" y="61"/>
                  </a:lnTo>
                  <a:lnTo>
                    <a:pt x="2813" y="58"/>
                  </a:lnTo>
                  <a:lnTo>
                    <a:pt x="2826" y="57"/>
                  </a:lnTo>
                  <a:lnTo>
                    <a:pt x="2841" y="56"/>
                  </a:lnTo>
                  <a:lnTo>
                    <a:pt x="2860" y="57"/>
                  </a:lnTo>
                  <a:lnTo>
                    <a:pt x="2876" y="60"/>
                  </a:lnTo>
                  <a:lnTo>
                    <a:pt x="2883" y="62"/>
                  </a:lnTo>
                  <a:lnTo>
                    <a:pt x="2889" y="63"/>
                  </a:lnTo>
                  <a:lnTo>
                    <a:pt x="2894" y="67"/>
                  </a:lnTo>
                  <a:lnTo>
                    <a:pt x="2899" y="69"/>
                  </a:lnTo>
                  <a:lnTo>
                    <a:pt x="2904" y="73"/>
                  </a:lnTo>
                  <a:lnTo>
                    <a:pt x="2908" y="77"/>
                  </a:lnTo>
                  <a:lnTo>
                    <a:pt x="2910" y="80"/>
                  </a:lnTo>
                  <a:lnTo>
                    <a:pt x="2913" y="85"/>
                  </a:lnTo>
                  <a:lnTo>
                    <a:pt x="2917" y="95"/>
                  </a:lnTo>
                  <a:lnTo>
                    <a:pt x="2919" y="107"/>
                  </a:lnTo>
                  <a:lnTo>
                    <a:pt x="2855" y="114"/>
                  </a:lnTo>
                  <a:lnTo>
                    <a:pt x="2855" y="109"/>
                  </a:lnTo>
                  <a:lnTo>
                    <a:pt x="2854" y="106"/>
                  </a:lnTo>
                  <a:lnTo>
                    <a:pt x="2853" y="102"/>
                  </a:lnTo>
                  <a:lnTo>
                    <a:pt x="2849" y="100"/>
                  </a:lnTo>
                  <a:lnTo>
                    <a:pt x="2847" y="97"/>
                  </a:lnTo>
                  <a:lnTo>
                    <a:pt x="2842" y="96"/>
                  </a:lnTo>
                  <a:lnTo>
                    <a:pt x="2837" y="96"/>
                  </a:lnTo>
                  <a:lnTo>
                    <a:pt x="2831" y="95"/>
                  </a:lnTo>
                  <a:lnTo>
                    <a:pt x="2824" y="96"/>
                  </a:lnTo>
                  <a:lnTo>
                    <a:pt x="2815" y="97"/>
                  </a:lnTo>
                  <a:lnTo>
                    <a:pt x="2809" y="101"/>
                  </a:lnTo>
                  <a:lnTo>
                    <a:pt x="2802" y="106"/>
                  </a:lnTo>
                  <a:lnTo>
                    <a:pt x="2796" y="111"/>
                  </a:lnTo>
                  <a:lnTo>
                    <a:pt x="2791" y="118"/>
                  </a:lnTo>
                  <a:lnTo>
                    <a:pt x="2786" y="126"/>
                  </a:lnTo>
                  <a:lnTo>
                    <a:pt x="2784" y="136"/>
                  </a:lnTo>
                  <a:lnTo>
                    <a:pt x="2781" y="145"/>
                  </a:lnTo>
                  <a:lnTo>
                    <a:pt x="2781" y="152"/>
                  </a:lnTo>
                  <a:lnTo>
                    <a:pt x="2783" y="158"/>
                  </a:lnTo>
                  <a:lnTo>
                    <a:pt x="2785" y="163"/>
                  </a:lnTo>
                  <a:lnTo>
                    <a:pt x="2789" y="168"/>
                  </a:lnTo>
                  <a:lnTo>
                    <a:pt x="2794" y="170"/>
                  </a:lnTo>
                  <a:lnTo>
                    <a:pt x="2800" y="173"/>
                  </a:lnTo>
                  <a:lnTo>
                    <a:pt x="2807" y="173"/>
                  </a:lnTo>
                  <a:lnTo>
                    <a:pt x="2813" y="173"/>
                  </a:lnTo>
                  <a:lnTo>
                    <a:pt x="2819" y="171"/>
                  </a:lnTo>
                  <a:lnTo>
                    <a:pt x="2825" y="169"/>
                  </a:lnTo>
                  <a:lnTo>
                    <a:pt x="2830" y="166"/>
                  </a:lnTo>
                  <a:lnTo>
                    <a:pt x="2835" y="164"/>
                  </a:lnTo>
                  <a:lnTo>
                    <a:pt x="2840" y="159"/>
                  </a:lnTo>
                  <a:lnTo>
                    <a:pt x="2845" y="156"/>
                  </a:lnTo>
                  <a:lnTo>
                    <a:pt x="2848" y="149"/>
                  </a:lnTo>
                  <a:close/>
                  <a:moveTo>
                    <a:pt x="2988" y="4"/>
                  </a:moveTo>
                  <a:lnTo>
                    <a:pt x="3052" y="4"/>
                  </a:lnTo>
                  <a:lnTo>
                    <a:pt x="3029" y="79"/>
                  </a:lnTo>
                  <a:lnTo>
                    <a:pt x="3037" y="73"/>
                  </a:lnTo>
                  <a:lnTo>
                    <a:pt x="3045" y="68"/>
                  </a:lnTo>
                  <a:lnTo>
                    <a:pt x="3053" y="64"/>
                  </a:lnTo>
                  <a:lnTo>
                    <a:pt x="3061" y="62"/>
                  </a:lnTo>
                  <a:lnTo>
                    <a:pt x="3068" y="60"/>
                  </a:lnTo>
                  <a:lnTo>
                    <a:pt x="3075" y="57"/>
                  </a:lnTo>
                  <a:lnTo>
                    <a:pt x="3084" y="57"/>
                  </a:lnTo>
                  <a:lnTo>
                    <a:pt x="3092" y="56"/>
                  </a:lnTo>
                  <a:lnTo>
                    <a:pt x="3104" y="57"/>
                  </a:lnTo>
                  <a:lnTo>
                    <a:pt x="3115" y="60"/>
                  </a:lnTo>
                  <a:lnTo>
                    <a:pt x="3119" y="62"/>
                  </a:lnTo>
                  <a:lnTo>
                    <a:pt x="3124" y="64"/>
                  </a:lnTo>
                  <a:lnTo>
                    <a:pt x="3126" y="67"/>
                  </a:lnTo>
                  <a:lnTo>
                    <a:pt x="3130" y="71"/>
                  </a:lnTo>
                  <a:lnTo>
                    <a:pt x="3132" y="74"/>
                  </a:lnTo>
                  <a:lnTo>
                    <a:pt x="3133" y="78"/>
                  </a:lnTo>
                  <a:lnTo>
                    <a:pt x="3135" y="83"/>
                  </a:lnTo>
                  <a:lnTo>
                    <a:pt x="3136" y="89"/>
                  </a:lnTo>
                  <a:lnTo>
                    <a:pt x="3135" y="100"/>
                  </a:lnTo>
                  <a:lnTo>
                    <a:pt x="3132" y="113"/>
                  </a:lnTo>
                  <a:lnTo>
                    <a:pt x="3104" y="207"/>
                  </a:lnTo>
                  <a:lnTo>
                    <a:pt x="3040" y="207"/>
                  </a:lnTo>
                  <a:lnTo>
                    <a:pt x="3063" y="126"/>
                  </a:lnTo>
                  <a:lnTo>
                    <a:pt x="3065" y="119"/>
                  </a:lnTo>
                  <a:lnTo>
                    <a:pt x="3065" y="114"/>
                  </a:lnTo>
                  <a:lnTo>
                    <a:pt x="3065" y="109"/>
                  </a:lnTo>
                  <a:lnTo>
                    <a:pt x="3063" y="107"/>
                  </a:lnTo>
                  <a:lnTo>
                    <a:pt x="3061" y="103"/>
                  </a:lnTo>
                  <a:lnTo>
                    <a:pt x="3058" y="102"/>
                  </a:lnTo>
                  <a:lnTo>
                    <a:pt x="3053" y="101"/>
                  </a:lnTo>
                  <a:lnTo>
                    <a:pt x="3048" y="101"/>
                  </a:lnTo>
                  <a:lnTo>
                    <a:pt x="3044" y="101"/>
                  </a:lnTo>
                  <a:lnTo>
                    <a:pt x="3037" y="102"/>
                  </a:lnTo>
                  <a:lnTo>
                    <a:pt x="3033" y="105"/>
                  </a:lnTo>
                  <a:lnTo>
                    <a:pt x="3028" y="108"/>
                  </a:lnTo>
                  <a:lnTo>
                    <a:pt x="3023" y="113"/>
                  </a:lnTo>
                  <a:lnTo>
                    <a:pt x="3019" y="119"/>
                  </a:lnTo>
                  <a:lnTo>
                    <a:pt x="3016" y="128"/>
                  </a:lnTo>
                  <a:lnTo>
                    <a:pt x="3012" y="136"/>
                  </a:lnTo>
                  <a:lnTo>
                    <a:pt x="2991" y="207"/>
                  </a:lnTo>
                  <a:lnTo>
                    <a:pt x="2927" y="207"/>
                  </a:lnTo>
                  <a:lnTo>
                    <a:pt x="2988" y="4"/>
                  </a:lnTo>
                  <a:close/>
                  <a:moveTo>
                    <a:pt x="3216" y="4"/>
                  </a:moveTo>
                  <a:lnTo>
                    <a:pt x="3280" y="4"/>
                  </a:lnTo>
                  <a:lnTo>
                    <a:pt x="3269" y="43"/>
                  </a:lnTo>
                  <a:lnTo>
                    <a:pt x="3205" y="43"/>
                  </a:lnTo>
                  <a:lnTo>
                    <a:pt x="3216" y="4"/>
                  </a:lnTo>
                  <a:close/>
                  <a:moveTo>
                    <a:pt x="3199" y="60"/>
                  </a:moveTo>
                  <a:lnTo>
                    <a:pt x="3263" y="60"/>
                  </a:lnTo>
                  <a:lnTo>
                    <a:pt x="3219" y="207"/>
                  </a:lnTo>
                  <a:lnTo>
                    <a:pt x="3155" y="207"/>
                  </a:lnTo>
                  <a:lnTo>
                    <a:pt x="3199" y="60"/>
                  </a:lnTo>
                  <a:close/>
                  <a:moveTo>
                    <a:pt x="3315" y="60"/>
                  </a:moveTo>
                  <a:lnTo>
                    <a:pt x="3375" y="60"/>
                  </a:lnTo>
                  <a:lnTo>
                    <a:pt x="3367" y="84"/>
                  </a:lnTo>
                  <a:lnTo>
                    <a:pt x="3377" y="77"/>
                  </a:lnTo>
                  <a:lnTo>
                    <a:pt x="3386" y="72"/>
                  </a:lnTo>
                  <a:lnTo>
                    <a:pt x="3393" y="67"/>
                  </a:lnTo>
                  <a:lnTo>
                    <a:pt x="3401" y="63"/>
                  </a:lnTo>
                  <a:lnTo>
                    <a:pt x="3410" y="60"/>
                  </a:lnTo>
                  <a:lnTo>
                    <a:pt x="3418" y="58"/>
                  </a:lnTo>
                  <a:lnTo>
                    <a:pt x="3427" y="57"/>
                  </a:lnTo>
                  <a:lnTo>
                    <a:pt x="3437" y="56"/>
                  </a:lnTo>
                  <a:lnTo>
                    <a:pt x="3449" y="57"/>
                  </a:lnTo>
                  <a:lnTo>
                    <a:pt x="3460" y="60"/>
                  </a:lnTo>
                  <a:lnTo>
                    <a:pt x="3463" y="62"/>
                  </a:lnTo>
                  <a:lnTo>
                    <a:pt x="3468" y="64"/>
                  </a:lnTo>
                  <a:lnTo>
                    <a:pt x="3471" y="67"/>
                  </a:lnTo>
                  <a:lnTo>
                    <a:pt x="3474" y="71"/>
                  </a:lnTo>
                  <a:lnTo>
                    <a:pt x="3477" y="74"/>
                  </a:lnTo>
                  <a:lnTo>
                    <a:pt x="3478" y="78"/>
                  </a:lnTo>
                  <a:lnTo>
                    <a:pt x="3479" y="83"/>
                  </a:lnTo>
                  <a:lnTo>
                    <a:pt x="3480" y="88"/>
                  </a:lnTo>
                  <a:lnTo>
                    <a:pt x="3479" y="100"/>
                  </a:lnTo>
                  <a:lnTo>
                    <a:pt x="3477" y="113"/>
                  </a:lnTo>
                  <a:lnTo>
                    <a:pt x="3449" y="207"/>
                  </a:lnTo>
                  <a:lnTo>
                    <a:pt x="3384" y="207"/>
                  </a:lnTo>
                  <a:lnTo>
                    <a:pt x="3409" y="126"/>
                  </a:lnTo>
                  <a:lnTo>
                    <a:pt x="3410" y="119"/>
                  </a:lnTo>
                  <a:lnTo>
                    <a:pt x="3410" y="114"/>
                  </a:lnTo>
                  <a:lnTo>
                    <a:pt x="3410" y="109"/>
                  </a:lnTo>
                  <a:lnTo>
                    <a:pt x="3409" y="107"/>
                  </a:lnTo>
                  <a:lnTo>
                    <a:pt x="3405" y="103"/>
                  </a:lnTo>
                  <a:lnTo>
                    <a:pt x="3403" y="102"/>
                  </a:lnTo>
                  <a:lnTo>
                    <a:pt x="3398" y="101"/>
                  </a:lnTo>
                  <a:lnTo>
                    <a:pt x="3393" y="101"/>
                  </a:lnTo>
                  <a:lnTo>
                    <a:pt x="3388" y="101"/>
                  </a:lnTo>
                  <a:lnTo>
                    <a:pt x="3382" y="102"/>
                  </a:lnTo>
                  <a:lnTo>
                    <a:pt x="3377" y="105"/>
                  </a:lnTo>
                  <a:lnTo>
                    <a:pt x="3372" y="108"/>
                  </a:lnTo>
                  <a:lnTo>
                    <a:pt x="3367" y="113"/>
                  </a:lnTo>
                  <a:lnTo>
                    <a:pt x="3364" y="119"/>
                  </a:lnTo>
                  <a:lnTo>
                    <a:pt x="3360" y="128"/>
                  </a:lnTo>
                  <a:lnTo>
                    <a:pt x="3357" y="136"/>
                  </a:lnTo>
                  <a:lnTo>
                    <a:pt x="3336" y="207"/>
                  </a:lnTo>
                  <a:lnTo>
                    <a:pt x="3272" y="207"/>
                  </a:lnTo>
                  <a:lnTo>
                    <a:pt x="3315" y="60"/>
                  </a:lnTo>
                  <a:close/>
                  <a:moveTo>
                    <a:pt x="3701" y="147"/>
                  </a:moveTo>
                  <a:lnTo>
                    <a:pt x="3572" y="147"/>
                  </a:lnTo>
                  <a:lnTo>
                    <a:pt x="3572" y="154"/>
                  </a:lnTo>
                  <a:lnTo>
                    <a:pt x="3572" y="159"/>
                  </a:lnTo>
                  <a:lnTo>
                    <a:pt x="3572" y="164"/>
                  </a:lnTo>
                  <a:lnTo>
                    <a:pt x="3575" y="168"/>
                  </a:lnTo>
                  <a:lnTo>
                    <a:pt x="3579" y="171"/>
                  </a:lnTo>
                  <a:lnTo>
                    <a:pt x="3583" y="175"/>
                  </a:lnTo>
                  <a:lnTo>
                    <a:pt x="3589" y="176"/>
                  </a:lnTo>
                  <a:lnTo>
                    <a:pt x="3597" y="177"/>
                  </a:lnTo>
                  <a:lnTo>
                    <a:pt x="3606" y="176"/>
                  </a:lnTo>
                  <a:lnTo>
                    <a:pt x="3616" y="173"/>
                  </a:lnTo>
                  <a:lnTo>
                    <a:pt x="3622" y="169"/>
                  </a:lnTo>
                  <a:lnTo>
                    <a:pt x="3629" y="164"/>
                  </a:lnTo>
                  <a:lnTo>
                    <a:pt x="3691" y="169"/>
                  </a:lnTo>
                  <a:lnTo>
                    <a:pt x="3680" y="179"/>
                  </a:lnTo>
                  <a:lnTo>
                    <a:pt x="3669" y="188"/>
                  </a:lnTo>
                  <a:lnTo>
                    <a:pt x="3659" y="196"/>
                  </a:lnTo>
                  <a:lnTo>
                    <a:pt x="3646" y="200"/>
                  </a:lnTo>
                  <a:lnTo>
                    <a:pt x="3634" y="205"/>
                  </a:lnTo>
                  <a:lnTo>
                    <a:pt x="3620" y="208"/>
                  </a:lnTo>
                  <a:lnTo>
                    <a:pt x="3603" y="210"/>
                  </a:lnTo>
                  <a:lnTo>
                    <a:pt x="3585" y="210"/>
                  </a:lnTo>
                  <a:lnTo>
                    <a:pt x="3570" y="210"/>
                  </a:lnTo>
                  <a:lnTo>
                    <a:pt x="3555" y="208"/>
                  </a:lnTo>
                  <a:lnTo>
                    <a:pt x="3545" y="205"/>
                  </a:lnTo>
                  <a:lnTo>
                    <a:pt x="3535" y="202"/>
                  </a:lnTo>
                  <a:lnTo>
                    <a:pt x="3528" y="197"/>
                  </a:lnTo>
                  <a:lnTo>
                    <a:pt x="3521" y="191"/>
                  </a:lnTo>
                  <a:lnTo>
                    <a:pt x="3515" y="185"/>
                  </a:lnTo>
                  <a:lnTo>
                    <a:pt x="3512" y="176"/>
                  </a:lnTo>
                  <a:lnTo>
                    <a:pt x="3508" y="166"/>
                  </a:lnTo>
                  <a:lnTo>
                    <a:pt x="3508" y="157"/>
                  </a:lnTo>
                  <a:lnTo>
                    <a:pt x="3508" y="146"/>
                  </a:lnTo>
                  <a:lnTo>
                    <a:pt x="3512" y="134"/>
                  </a:lnTo>
                  <a:lnTo>
                    <a:pt x="3514" y="125"/>
                  </a:lnTo>
                  <a:lnTo>
                    <a:pt x="3518" y="117"/>
                  </a:lnTo>
                  <a:lnTo>
                    <a:pt x="3521" y="109"/>
                  </a:lnTo>
                  <a:lnTo>
                    <a:pt x="3528" y="102"/>
                  </a:lnTo>
                  <a:lnTo>
                    <a:pt x="3532" y="96"/>
                  </a:lnTo>
                  <a:lnTo>
                    <a:pt x="3538" y="89"/>
                  </a:lnTo>
                  <a:lnTo>
                    <a:pt x="3546" y="84"/>
                  </a:lnTo>
                  <a:lnTo>
                    <a:pt x="3553" y="78"/>
                  </a:lnTo>
                  <a:lnTo>
                    <a:pt x="3562" y="73"/>
                  </a:lnTo>
                  <a:lnTo>
                    <a:pt x="3570" y="68"/>
                  </a:lnTo>
                  <a:lnTo>
                    <a:pt x="3579" y="64"/>
                  </a:lnTo>
                  <a:lnTo>
                    <a:pt x="3588" y="62"/>
                  </a:lnTo>
                  <a:lnTo>
                    <a:pt x="3598" y="60"/>
                  </a:lnTo>
                  <a:lnTo>
                    <a:pt x="3608" y="58"/>
                  </a:lnTo>
                  <a:lnTo>
                    <a:pt x="3619" y="57"/>
                  </a:lnTo>
                  <a:lnTo>
                    <a:pt x="3629" y="56"/>
                  </a:lnTo>
                  <a:lnTo>
                    <a:pt x="3646" y="57"/>
                  </a:lnTo>
                  <a:lnTo>
                    <a:pt x="3661" y="58"/>
                  </a:lnTo>
                  <a:lnTo>
                    <a:pt x="3673" y="62"/>
                  </a:lnTo>
                  <a:lnTo>
                    <a:pt x="3683" y="66"/>
                  </a:lnTo>
                  <a:lnTo>
                    <a:pt x="3691" y="72"/>
                  </a:lnTo>
                  <a:lnTo>
                    <a:pt x="3697" y="78"/>
                  </a:lnTo>
                  <a:lnTo>
                    <a:pt x="3703" y="85"/>
                  </a:lnTo>
                  <a:lnTo>
                    <a:pt x="3706" y="94"/>
                  </a:lnTo>
                  <a:lnTo>
                    <a:pt x="3708" y="103"/>
                  </a:lnTo>
                  <a:lnTo>
                    <a:pt x="3708" y="114"/>
                  </a:lnTo>
                  <a:lnTo>
                    <a:pt x="3707" y="128"/>
                  </a:lnTo>
                  <a:lnTo>
                    <a:pt x="3703" y="141"/>
                  </a:lnTo>
                  <a:lnTo>
                    <a:pt x="3701" y="147"/>
                  </a:lnTo>
                  <a:close/>
                  <a:moveTo>
                    <a:pt x="3644" y="120"/>
                  </a:moveTo>
                  <a:lnTo>
                    <a:pt x="3645" y="113"/>
                  </a:lnTo>
                  <a:lnTo>
                    <a:pt x="3645" y="106"/>
                  </a:lnTo>
                  <a:lnTo>
                    <a:pt x="3644" y="101"/>
                  </a:lnTo>
                  <a:lnTo>
                    <a:pt x="3642" y="97"/>
                  </a:lnTo>
                  <a:lnTo>
                    <a:pt x="3638" y="94"/>
                  </a:lnTo>
                  <a:lnTo>
                    <a:pt x="3633" y="91"/>
                  </a:lnTo>
                  <a:lnTo>
                    <a:pt x="3628" y="90"/>
                  </a:lnTo>
                  <a:lnTo>
                    <a:pt x="3622" y="90"/>
                  </a:lnTo>
                  <a:lnTo>
                    <a:pt x="3615" y="90"/>
                  </a:lnTo>
                  <a:lnTo>
                    <a:pt x="3608" y="92"/>
                  </a:lnTo>
                  <a:lnTo>
                    <a:pt x="3600" y="96"/>
                  </a:lnTo>
                  <a:lnTo>
                    <a:pt x="3594" y="101"/>
                  </a:lnTo>
                  <a:lnTo>
                    <a:pt x="3591" y="105"/>
                  </a:lnTo>
                  <a:lnTo>
                    <a:pt x="3587" y="109"/>
                  </a:lnTo>
                  <a:lnTo>
                    <a:pt x="3583" y="114"/>
                  </a:lnTo>
                  <a:lnTo>
                    <a:pt x="3581" y="120"/>
                  </a:lnTo>
                  <a:lnTo>
                    <a:pt x="3644" y="120"/>
                  </a:lnTo>
                  <a:close/>
                  <a:moveTo>
                    <a:pt x="3768" y="60"/>
                  </a:moveTo>
                  <a:lnTo>
                    <a:pt x="3827" y="60"/>
                  </a:lnTo>
                  <a:lnTo>
                    <a:pt x="3820" y="84"/>
                  </a:lnTo>
                  <a:lnTo>
                    <a:pt x="3830" y="77"/>
                  </a:lnTo>
                  <a:lnTo>
                    <a:pt x="3838" y="72"/>
                  </a:lnTo>
                  <a:lnTo>
                    <a:pt x="3845" y="67"/>
                  </a:lnTo>
                  <a:lnTo>
                    <a:pt x="3854" y="63"/>
                  </a:lnTo>
                  <a:lnTo>
                    <a:pt x="3862" y="60"/>
                  </a:lnTo>
                  <a:lnTo>
                    <a:pt x="3871" y="58"/>
                  </a:lnTo>
                  <a:lnTo>
                    <a:pt x="3879" y="57"/>
                  </a:lnTo>
                  <a:lnTo>
                    <a:pt x="3889" y="56"/>
                  </a:lnTo>
                  <a:lnTo>
                    <a:pt x="3901" y="57"/>
                  </a:lnTo>
                  <a:lnTo>
                    <a:pt x="3912" y="60"/>
                  </a:lnTo>
                  <a:lnTo>
                    <a:pt x="3916" y="62"/>
                  </a:lnTo>
                  <a:lnTo>
                    <a:pt x="3921" y="64"/>
                  </a:lnTo>
                  <a:lnTo>
                    <a:pt x="3923" y="67"/>
                  </a:lnTo>
                  <a:lnTo>
                    <a:pt x="3927" y="71"/>
                  </a:lnTo>
                  <a:lnTo>
                    <a:pt x="3929" y="74"/>
                  </a:lnTo>
                  <a:lnTo>
                    <a:pt x="3930" y="78"/>
                  </a:lnTo>
                  <a:lnTo>
                    <a:pt x="3932" y="83"/>
                  </a:lnTo>
                  <a:lnTo>
                    <a:pt x="3933" y="88"/>
                  </a:lnTo>
                  <a:lnTo>
                    <a:pt x="3932" y="100"/>
                  </a:lnTo>
                  <a:lnTo>
                    <a:pt x="3929" y="113"/>
                  </a:lnTo>
                  <a:lnTo>
                    <a:pt x="3901" y="207"/>
                  </a:lnTo>
                  <a:lnTo>
                    <a:pt x="3837" y="207"/>
                  </a:lnTo>
                  <a:lnTo>
                    <a:pt x="3861" y="126"/>
                  </a:lnTo>
                  <a:lnTo>
                    <a:pt x="3862" y="119"/>
                  </a:lnTo>
                  <a:lnTo>
                    <a:pt x="3862" y="114"/>
                  </a:lnTo>
                  <a:lnTo>
                    <a:pt x="3862" y="109"/>
                  </a:lnTo>
                  <a:lnTo>
                    <a:pt x="3861" y="107"/>
                  </a:lnTo>
                  <a:lnTo>
                    <a:pt x="3858" y="103"/>
                  </a:lnTo>
                  <a:lnTo>
                    <a:pt x="3855" y="102"/>
                  </a:lnTo>
                  <a:lnTo>
                    <a:pt x="3850" y="101"/>
                  </a:lnTo>
                  <a:lnTo>
                    <a:pt x="3845" y="101"/>
                  </a:lnTo>
                  <a:lnTo>
                    <a:pt x="3841" y="101"/>
                  </a:lnTo>
                  <a:lnTo>
                    <a:pt x="3834" y="102"/>
                  </a:lnTo>
                  <a:lnTo>
                    <a:pt x="3830" y="105"/>
                  </a:lnTo>
                  <a:lnTo>
                    <a:pt x="3825" y="108"/>
                  </a:lnTo>
                  <a:lnTo>
                    <a:pt x="3820" y="113"/>
                  </a:lnTo>
                  <a:lnTo>
                    <a:pt x="3816" y="119"/>
                  </a:lnTo>
                  <a:lnTo>
                    <a:pt x="3813" y="128"/>
                  </a:lnTo>
                  <a:lnTo>
                    <a:pt x="3809" y="136"/>
                  </a:lnTo>
                  <a:lnTo>
                    <a:pt x="3788" y="207"/>
                  </a:lnTo>
                  <a:lnTo>
                    <a:pt x="3724" y="207"/>
                  </a:lnTo>
                  <a:lnTo>
                    <a:pt x="3768" y="60"/>
                  </a:lnTo>
                  <a:close/>
                </a:path>
              </a:pathLst>
            </a:custGeom>
            <a:solidFill>
              <a:srgbClr val="054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42" name="Text Box 367"/>
          <p:cNvSpPr txBox="1">
            <a:spLocks noChangeArrowheads="1"/>
          </p:cNvSpPr>
          <p:nvPr/>
        </p:nvSpPr>
        <p:spPr bwMode="auto">
          <a:xfrm>
            <a:off x="611188" y="5589588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343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sp>
        <p:nvSpPr>
          <p:cNvPr id="1434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CH" altLang="de-DE" sz="800" smtClean="0"/>
          </a:p>
        </p:txBody>
      </p:sp>
      <p:pic>
        <p:nvPicPr>
          <p:cNvPr id="14345" name="Grafik 3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AutoShape 375" descr="Bildergebnis für siemens s7 1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434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628900"/>
            <a:ext cx="3829050" cy="2046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628900"/>
            <a:ext cx="3652838" cy="2046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2461E5E-5913-4FC6-896F-CFB79CF36EBB}" type="slidenum">
              <a:rPr lang="de-CH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CH" altLang="de-DE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 sz="2400" i="1" smtClean="0">
                <a:latin typeface="Arial Black" panose="020B0A04020102020204" pitchFamily="34" charset="0"/>
              </a:rPr>
              <a:t/>
            </a:r>
            <a:br>
              <a:rPr lang="de-CH" altLang="de-DE" sz="2400" i="1" smtClean="0">
                <a:latin typeface="Arial Black" panose="020B0A04020102020204" pitchFamily="34" charset="0"/>
              </a:rPr>
            </a:br>
            <a:r>
              <a:rPr lang="de-CH" altLang="de-DE" sz="2400" i="1" smtClean="0">
                <a:latin typeface="Arial Black" panose="020B0A04020102020204" pitchFamily="34" charset="0"/>
              </a:rPr>
              <a:t>maku-DieTool </a:t>
            </a:r>
            <a:r>
              <a:rPr lang="de-DE" altLang="de-DE" sz="2400" baseline="30000" smtClean="0">
                <a:latin typeface="Arial Black" panose="020B0A04020102020204" pitchFamily="34" charset="0"/>
              </a:rPr>
              <a:t>®</a:t>
            </a:r>
            <a:r>
              <a:rPr lang="de-DE" altLang="de-DE" sz="2400" i="1" smtClean="0">
                <a:latin typeface="Arial Black" panose="020B0A04020102020204" pitchFamily="34" charset="0"/>
              </a:rPr>
              <a:t> </a:t>
            </a:r>
            <a:br>
              <a:rPr lang="de-DE" altLang="de-DE" sz="2400" i="1" smtClean="0">
                <a:latin typeface="Arial Black" panose="020B0A04020102020204" pitchFamily="34" charset="0"/>
              </a:rPr>
            </a:br>
            <a:r>
              <a:rPr lang="de-DE" altLang="de-DE" sz="2400" i="1" smtClean="0">
                <a:latin typeface="Arial Black" panose="020B0A04020102020204" pitchFamily="34" charset="0"/>
              </a:rPr>
              <a:t>Visualisierung und Steuerung</a:t>
            </a:r>
            <a:endParaRPr lang="de-DE" altLang="de-DE" sz="2400" b="1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7164388" y="207963"/>
            <a:ext cx="1752600" cy="628650"/>
            <a:chOff x="1385" y="810"/>
            <a:chExt cx="2835" cy="1018"/>
          </a:xfrm>
        </p:grpSpPr>
        <p:grpSp>
          <p:nvGrpSpPr>
            <p:cNvPr id="15372" name="Group 5"/>
            <p:cNvGrpSpPr>
              <a:grpSpLocks/>
            </p:cNvGrpSpPr>
            <p:nvPr/>
          </p:nvGrpSpPr>
          <p:grpSpPr bwMode="auto">
            <a:xfrm>
              <a:off x="1385" y="817"/>
              <a:ext cx="2835" cy="1005"/>
              <a:chOff x="7" y="6"/>
              <a:chExt cx="2835" cy="1005"/>
            </a:xfrm>
          </p:grpSpPr>
          <p:sp>
            <p:nvSpPr>
              <p:cNvPr id="15534" name="Freeform 6"/>
              <p:cNvSpPr>
                <a:spLocks noEditPoints="1"/>
              </p:cNvSpPr>
              <p:nvPr/>
            </p:nvSpPr>
            <p:spPr bwMode="auto">
              <a:xfrm>
                <a:off x="256" y="6"/>
                <a:ext cx="2471" cy="21"/>
              </a:xfrm>
              <a:custGeom>
                <a:avLst/>
                <a:gdLst>
                  <a:gd name="T0" fmla="*/ 1 w 4942"/>
                  <a:gd name="T1" fmla="*/ 0 h 41"/>
                  <a:gd name="T2" fmla="*/ 1 w 4942"/>
                  <a:gd name="T3" fmla="*/ 0 h 41"/>
                  <a:gd name="T4" fmla="*/ 1 w 4942"/>
                  <a:gd name="T5" fmla="*/ 1 h 41"/>
                  <a:gd name="T6" fmla="*/ 0 w 4942"/>
                  <a:gd name="T7" fmla="*/ 1 h 41"/>
                  <a:gd name="T8" fmla="*/ 1 w 4942"/>
                  <a:gd name="T9" fmla="*/ 0 h 41"/>
                  <a:gd name="T10" fmla="*/ 1 w 4942"/>
                  <a:gd name="T11" fmla="*/ 0 h 41"/>
                  <a:gd name="T12" fmla="*/ 1 w 4942"/>
                  <a:gd name="T13" fmla="*/ 0 h 41"/>
                  <a:gd name="T14" fmla="*/ 1 w 4942"/>
                  <a:gd name="T15" fmla="*/ 1 h 41"/>
                  <a:gd name="T16" fmla="*/ 1 w 4942"/>
                  <a:gd name="T17" fmla="*/ 1 h 41"/>
                  <a:gd name="T18" fmla="*/ 1 w 4942"/>
                  <a:gd name="T19" fmla="*/ 0 h 41"/>
                  <a:gd name="T20" fmla="*/ 1 w 4942"/>
                  <a:gd name="T21" fmla="*/ 0 h 41"/>
                  <a:gd name="T22" fmla="*/ 1 w 4942"/>
                  <a:gd name="T23" fmla="*/ 0 h 41"/>
                  <a:gd name="T24" fmla="*/ 1 w 4942"/>
                  <a:gd name="T25" fmla="*/ 1 h 41"/>
                  <a:gd name="T26" fmla="*/ 1 w 4942"/>
                  <a:gd name="T27" fmla="*/ 1 h 41"/>
                  <a:gd name="T28" fmla="*/ 1 w 4942"/>
                  <a:gd name="T29" fmla="*/ 0 h 41"/>
                  <a:gd name="T30" fmla="*/ 1 w 4942"/>
                  <a:gd name="T31" fmla="*/ 0 h 41"/>
                  <a:gd name="T32" fmla="*/ 1 w 4942"/>
                  <a:gd name="T33" fmla="*/ 0 h 41"/>
                  <a:gd name="T34" fmla="*/ 1 w 4942"/>
                  <a:gd name="T35" fmla="*/ 1 h 41"/>
                  <a:gd name="T36" fmla="*/ 1 w 4942"/>
                  <a:gd name="T37" fmla="*/ 1 h 41"/>
                  <a:gd name="T38" fmla="*/ 1 w 4942"/>
                  <a:gd name="T39" fmla="*/ 0 h 41"/>
                  <a:gd name="T40" fmla="*/ 1 w 4942"/>
                  <a:gd name="T41" fmla="*/ 0 h 41"/>
                  <a:gd name="T42" fmla="*/ 1 w 4942"/>
                  <a:gd name="T43" fmla="*/ 0 h 41"/>
                  <a:gd name="T44" fmla="*/ 1 w 4942"/>
                  <a:gd name="T45" fmla="*/ 1 h 41"/>
                  <a:gd name="T46" fmla="*/ 1 w 4942"/>
                  <a:gd name="T47" fmla="*/ 1 h 41"/>
                  <a:gd name="T48" fmla="*/ 1 w 4942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42"/>
                  <a:gd name="T76" fmla="*/ 0 h 41"/>
                  <a:gd name="T77" fmla="*/ 4942 w 4942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42" h="41">
                    <a:moveTo>
                      <a:pt x="12" y="0"/>
                    </a:moveTo>
                    <a:lnTo>
                      <a:pt x="294" y="0"/>
                    </a:lnTo>
                    <a:lnTo>
                      <a:pt x="307" y="41"/>
                    </a:lnTo>
                    <a:lnTo>
                      <a:pt x="0" y="41"/>
                    </a:lnTo>
                    <a:lnTo>
                      <a:pt x="12" y="0"/>
                    </a:lnTo>
                    <a:close/>
                    <a:moveTo>
                      <a:pt x="1155" y="0"/>
                    </a:moveTo>
                    <a:lnTo>
                      <a:pt x="1435" y="0"/>
                    </a:lnTo>
                    <a:lnTo>
                      <a:pt x="1450" y="41"/>
                    </a:lnTo>
                    <a:lnTo>
                      <a:pt x="1141" y="41"/>
                    </a:lnTo>
                    <a:lnTo>
                      <a:pt x="1155" y="0"/>
                    </a:lnTo>
                    <a:close/>
                    <a:moveTo>
                      <a:pt x="2333" y="0"/>
                    </a:moveTo>
                    <a:lnTo>
                      <a:pt x="2614" y="0"/>
                    </a:lnTo>
                    <a:lnTo>
                      <a:pt x="2629" y="41"/>
                    </a:lnTo>
                    <a:lnTo>
                      <a:pt x="2321" y="41"/>
                    </a:lnTo>
                    <a:lnTo>
                      <a:pt x="2333" y="0"/>
                    </a:lnTo>
                    <a:close/>
                    <a:moveTo>
                      <a:pt x="3494" y="0"/>
                    </a:moveTo>
                    <a:lnTo>
                      <a:pt x="3775" y="0"/>
                    </a:lnTo>
                    <a:lnTo>
                      <a:pt x="3789" y="41"/>
                    </a:lnTo>
                    <a:lnTo>
                      <a:pt x="3482" y="41"/>
                    </a:lnTo>
                    <a:lnTo>
                      <a:pt x="3494" y="0"/>
                    </a:lnTo>
                    <a:close/>
                    <a:moveTo>
                      <a:pt x="4643" y="0"/>
                    </a:moveTo>
                    <a:lnTo>
                      <a:pt x="4930" y="0"/>
                    </a:lnTo>
                    <a:lnTo>
                      <a:pt x="4942" y="41"/>
                    </a:lnTo>
                    <a:lnTo>
                      <a:pt x="4632" y="41"/>
                    </a:lnTo>
                    <a:lnTo>
                      <a:pt x="4643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35" name="Freeform 7"/>
              <p:cNvSpPr>
                <a:spLocks noEditPoints="1"/>
              </p:cNvSpPr>
              <p:nvPr/>
            </p:nvSpPr>
            <p:spPr bwMode="auto">
              <a:xfrm>
                <a:off x="250" y="6"/>
                <a:ext cx="2484" cy="41"/>
              </a:xfrm>
              <a:custGeom>
                <a:avLst/>
                <a:gdLst>
                  <a:gd name="T0" fmla="*/ 1 w 4968"/>
                  <a:gd name="T1" fmla="*/ 0 h 81"/>
                  <a:gd name="T2" fmla="*/ 1 w 4968"/>
                  <a:gd name="T3" fmla="*/ 0 h 81"/>
                  <a:gd name="T4" fmla="*/ 1 w 4968"/>
                  <a:gd name="T5" fmla="*/ 1 h 81"/>
                  <a:gd name="T6" fmla="*/ 0 w 4968"/>
                  <a:gd name="T7" fmla="*/ 1 h 81"/>
                  <a:gd name="T8" fmla="*/ 1 w 4968"/>
                  <a:gd name="T9" fmla="*/ 0 h 81"/>
                  <a:gd name="T10" fmla="*/ 1 w 4968"/>
                  <a:gd name="T11" fmla="*/ 0 h 81"/>
                  <a:gd name="T12" fmla="*/ 1 w 4968"/>
                  <a:gd name="T13" fmla="*/ 0 h 81"/>
                  <a:gd name="T14" fmla="*/ 1 w 4968"/>
                  <a:gd name="T15" fmla="*/ 1 h 81"/>
                  <a:gd name="T16" fmla="*/ 1 w 4968"/>
                  <a:gd name="T17" fmla="*/ 1 h 81"/>
                  <a:gd name="T18" fmla="*/ 1 w 4968"/>
                  <a:gd name="T19" fmla="*/ 0 h 81"/>
                  <a:gd name="T20" fmla="*/ 1 w 4968"/>
                  <a:gd name="T21" fmla="*/ 0 h 81"/>
                  <a:gd name="T22" fmla="*/ 1 w 4968"/>
                  <a:gd name="T23" fmla="*/ 0 h 81"/>
                  <a:gd name="T24" fmla="*/ 1 w 4968"/>
                  <a:gd name="T25" fmla="*/ 1 h 81"/>
                  <a:gd name="T26" fmla="*/ 1 w 4968"/>
                  <a:gd name="T27" fmla="*/ 1 h 81"/>
                  <a:gd name="T28" fmla="*/ 1 w 4968"/>
                  <a:gd name="T29" fmla="*/ 0 h 81"/>
                  <a:gd name="T30" fmla="*/ 1 w 4968"/>
                  <a:gd name="T31" fmla="*/ 0 h 81"/>
                  <a:gd name="T32" fmla="*/ 1 w 4968"/>
                  <a:gd name="T33" fmla="*/ 0 h 81"/>
                  <a:gd name="T34" fmla="*/ 1 w 4968"/>
                  <a:gd name="T35" fmla="*/ 1 h 81"/>
                  <a:gd name="T36" fmla="*/ 1 w 4968"/>
                  <a:gd name="T37" fmla="*/ 1 h 81"/>
                  <a:gd name="T38" fmla="*/ 1 w 4968"/>
                  <a:gd name="T39" fmla="*/ 0 h 81"/>
                  <a:gd name="T40" fmla="*/ 1 w 4968"/>
                  <a:gd name="T41" fmla="*/ 0 h 81"/>
                  <a:gd name="T42" fmla="*/ 1 w 4968"/>
                  <a:gd name="T43" fmla="*/ 0 h 81"/>
                  <a:gd name="T44" fmla="*/ 1 w 4968"/>
                  <a:gd name="T45" fmla="*/ 1 h 81"/>
                  <a:gd name="T46" fmla="*/ 1 w 4968"/>
                  <a:gd name="T47" fmla="*/ 1 h 81"/>
                  <a:gd name="T48" fmla="*/ 1 w 4968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68"/>
                  <a:gd name="T76" fmla="*/ 0 h 81"/>
                  <a:gd name="T77" fmla="*/ 4968 w 4968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68" h="81">
                    <a:moveTo>
                      <a:pt x="24" y="0"/>
                    </a:moveTo>
                    <a:lnTo>
                      <a:pt x="306" y="0"/>
                    </a:lnTo>
                    <a:lnTo>
                      <a:pt x="332" y="81"/>
                    </a:lnTo>
                    <a:lnTo>
                      <a:pt x="0" y="81"/>
                    </a:lnTo>
                    <a:lnTo>
                      <a:pt x="24" y="0"/>
                    </a:lnTo>
                    <a:close/>
                    <a:moveTo>
                      <a:pt x="1167" y="0"/>
                    </a:moveTo>
                    <a:lnTo>
                      <a:pt x="1447" y="0"/>
                    </a:lnTo>
                    <a:lnTo>
                      <a:pt x="1476" y="81"/>
                    </a:lnTo>
                    <a:lnTo>
                      <a:pt x="1141" y="81"/>
                    </a:lnTo>
                    <a:lnTo>
                      <a:pt x="1167" y="0"/>
                    </a:lnTo>
                    <a:close/>
                    <a:moveTo>
                      <a:pt x="2345" y="0"/>
                    </a:moveTo>
                    <a:lnTo>
                      <a:pt x="2626" y="0"/>
                    </a:lnTo>
                    <a:lnTo>
                      <a:pt x="2654" y="81"/>
                    </a:lnTo>
                    <a:lnTo>
                      <a:pt x="2321" y="81"/>
                    </a:lnTo>
                    <a:lnTo>
                      <a:pt x="2345" y="0"/>
                    </a:lnTo>
                    <a:close/>
                    <a:moveTo>
                      <a:pt x="3506" y="0"/>
                    </a:moveTo>
                    <a:lnTo>
                      <a:pt x="3787" y="0"/>
                    </a:lnTo>
                    <a:lnTo>
                      <a:pt x="3815" y="81"/>
                    </a:lnTo>
                    <a:lnTo>
                      <a:pt x="3483" y="81"/>
                    </a:lnTo>
                    <a:lnTo>
                      <a:pt x="3506" y="0"/>
                    </a:lnTo>
                    <a:close/>
                    <a:moveTo>
                      <a:pt x="4655" y="0"/>
                    </a:moveTo>
                    <a:lnTo>
                      <a:pt x="4942" y="0"/>
                    </a:lnTo>
                    <a:lnTo>
                      <a:pt x="4968" y="81"/>
                    </a:lnTo>
                    <a:lnTo>
                      <a:pt x="4633" y="81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36" name="Freeform 8"/>
              <p:cNvSpPr>
                <a:spLocks noEditPoints="1"/>
              </p:cNvSpPr>
              <p:nvPr/>
            </p:nvSpPr>
            <p:spPr bwMode="auto">
              <a:xfrm>
                <a:off x="244" y="27"/>
                <a:ext cx="2496" cy="40"/>
              </a:xfrm>
              <a:custGeom>
                <a:avLst/>
                <a:gdLst>
                  <a:gd name="T0" fmla="*/ 1 w 4991"/>
                  <a:gd name="T1" fmla="*/ 0 h 81"/>
                  <a:gd name="T2" fmla="*/ 1 w 4991"/>
                  <a:gd name="T3" fmla="*/ 0 h 81"/>
                  <a:gd name="T4" fmla="*/ 1 w 4991"/>
                  <a:gd name="T5" fmla="*/ 0 h 81"/>
                  <a:gd name="T6" fmla="*/ 0 w 4991"/>
                  <a:gd name="T7" fmla="*/ 0 h 81"/>
                  <a:gd name="T8" fmla="*/ 1 w 4991"/>
                  <a:gd name="T9" fmla="*/ 0 h 81"/>
                  <a:gd name="T10" fmla="*/ 1 w 4991"/>
                  <a:gd name="T11" fmla="*/ 0 h 81"/>
                  <a:gd name="T12" fmla="*/ 1 w 4991"/>
                  <a:gd name="T13" fmla="*/ 0 h 81"/>
                  <a:gd name="T14" fmla="*/ 1 w 4991"/>
                  <a:gd name="T15" fmla="*/ 0 h 81"/>
                  <a:gd name="T16" fmla="*/ 1 w 4991"/>
                  <a:gd name="T17" fmla="*/ 0 h 81"/>
                  <a:gd name="T18" fmla="*/ 1 w 4991"/>
                  <a:gd name="T19" fmla="*/ 0 h 81"/>
                  <a:gd name="T20" fmla="*/ 1 w 4991"/>
                  <a:gd name="T21" fmla="*/ 0 h 81"/>
                  <a:gd name="T22" fmla="*/ 1 w 4991"/>
                  <a:gd name="T23" fmla="*/ 0 h 81"/>
                  <a:gd name="T24" fmla="*/ 1 w 4991"/>
                  <a:gd name="T25" fmla="*/ 0 h 81"/>
                  <a:gd name="T26" fmla="*/ 1 w 4991"/>
                  <a:gd name="T27" fmla="*/ 0 h 81"/>
                  <a:gd name="T28" fmla="*/ 1 w 4991"/>
                  <a:gd name="T29" fmla="*/ 0 h 81"/>
                  <a:gd name="T30" fmla="*/ 1 w 4991"/>
                  <a:gd name="T31" fmla="*/ 0 h 81"/>
                  <a:gd name="T32" fmla="*/ 1 w 4991"/>
                  <a:gd name="T33" fmla="*/ 0 h 81"/>
                  <a:gd name="T34" fmla="*/ 1 w 4991"/>
                  <a:gd name="T35" fmla="*/ 0 h 81"/>
                  <a:gd name="T36" fmla="*/ 1 w 4991"/>
                  <a:gd name="T37" fmla="*/ 0 h 81"/>
                  <a:gd name="T38" fmla="*/ 1 w 4991"/>
                  <a:gd name="T39" fmla="*/ 0 h 81"/>
                  <a:gd name="T40" fmla="*/ 1 w 4991"/>
                  <a:gd name="T41" fmla="*/ 0 h 81"/>
                  <a:gd name="T42" fmla="*/ 1 w 4991"/>
                  <a:gd name="T43" fmla="*/ 0 h 81"/>
                  <a:gd name="T44" fmla="*/ 1 w 4991"/>
                  <a:gd name="T45" fmla="*/ 0 h 81"/>
                  <a:gd name="T46" fmla="*/ 1 w 4991"/>
                  <a:gd name="T47" fmla="*/ 0 h 81"/>
                  <a:gd name="T48" fmla="*/ 1 w 4991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91"/>
                  <a:gd name="T76" fmla="*/ 0 h 81"/>
                  <a:gd name="T77" fmla="*/ 4991 w 4991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91" h="81">
                    <a:moveTo>
                      <a:pt x="23" y="0"/>
                    </a:moveTo>
                    <a:lnTo>
                      <a:pt x="330" y="0"/>
                    </a:lnTo>
                    <a:lnTo>
                      <a:pt x="357" y="81"/>
                    </a:lnTo>
                    <a:lnTo>
                      <a:pt x="0" y="81"/>
                    </a:lnTo>
                    <a:lnTo>
                      <a:pt x="23" y="0"/>
                    </a:lnTo>
                    <a:close/>
                    <a:moveTo>
                      <a:pt x="1164" y="0"/>
                    </a:moveTo>
                    <a:lnTo>
                      <a:pt x="1473" y="0"/>
                    </a:lnTo>
                    <a:lnTo>
                      <a:pt x="1502" y="81"/>
                    </a:lnTo>
                    <a:lnTo>
                      <a:pt x="1140" y="81"/>
                    </a:lnTo>
                    <a:lnTo>
                      <a:pt x="1164" y="0"/>
                    </a:lnTo>
                    <a:close/>
                    <a:moveTo>
                      <a:pt x="2344" y="0"/>
                    </a:moveTo>
                    <a:lnTo>
                      <a:pt x="2652" y="0"/>
                    </a:lnTo>
                    <a:lnTo>
                      <a:pt x="2680" y="81"/>
                    </a:lnTo>
                    <a:lnTo>
                      <a:pt x="2319" y="81"/>
                    </a:lnTo>
                    <a:lnTo>
                      <a:pt x="2344" y="0"/>
                    </a:lnTo>
                    <a:close/>
                    <a:moveTo>
                      <a:pt x="3505" y="0"/>
                    </a:moveTo>
                    <a:lnTo>
                      <a:pt x="3812" y="0"/>
                    </a:lnTo>
                    <a:lnTo>
                      <a:pt x="3839" y="81"/>
                    </a:lnTo>
                    <a:lnTo>
                      <a:pt x="3482" y="81"/>
                    </a:lnTo>
                    <a:lnTo>
                      <a:pt x="3505" y="0"/>
                    </a:lnTo>
                    <a:close/>
                    <a:moveTo>
                      <a:pt x="4655" y="0"/>
                    </a:moveTo>
                    <a:lnTo>
                      <a:pt x="4965" y="0"/>
                    </a:lnTo>
                    <a:lnTo>
                      <a:pt x="4991" y="81"/>
                    </a:lnTo>
                    <a:lnTo>
                      <a:pt x="4633" y="81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37" name="Freeform 9"/>
              <p:cNvSpPr>
                <a:spLocks noEditPoints="1"/>
              </p:cNvSpPr>
              <p:nvPr/>
            </p:nvSpPr>
            <p:spPr bwMode="auto">
              <a:xfrm>
                <a:off x="238" y="47"/>
                <a:ext cx="2509" cy="40"/>
              </a:xfrm>
              <a:custGeom>
                <a:avLst/>
                <a:gdLst>
                  <a:gd name="T0" fmla="*/ 1 w 5016"/>
                  <a:gd name="T1" fmla="*/ 0 h 81"/>
                  <a:gd name="T2" fmla="*/ 1 w 5016"/>
                  <a:gd name="T3" fmla="*/ 0 h 81"/>
                  <a:gd name="T4" fmla="*/ 1 w 5016"/>
                  <a:gd name="T5" fmla="*/ 0 h 81"/>
                  <a:gd name="T6" fmla="*/ 0 w 5016"/>
                  <a:gd name="T7" fmla="*/ 0 h 81"/>
                  <a:gd name="T8" fmla="*/ 1 w 5016"/>
                  <a:gd name="T9" fmla="*/ 0 h 81"/>
                  <a:gd name="T10" fmla="*/ 1 w 5016"/>
                  <a:gd name="T11" fmla="*/ 0 h 81"/>
                  <a:gd name="T12" fmla="*/ 1 w 5016"/>
                  <a:gd name="T13" fmla="*/ 0 h 81"/>
                  <a:gd name="T14" fmla="*/ 1 w 5016"/>
                  <a:gd name="T15" fmla="*/ 0 h 81"/>
                  <a:gd name="T16" fmla="*/ 1 w 5016"/>
                  <a:gd name="T17" fmla="*/ 0 h 81"/>
                  <a:gd name="T18" fmla="*/ 1 w 5016"/>
                  <a:gd name="T19" fmla="*/ 0 h 81"/>
                  <a:gd name="T20" fmla="*/ 1 w 5016"/>
                  <a:gd name="T21" fmla="*/ 0 h 81"/>
                  <a:gd name="T22" fmla="*/ 1 w 5016"/>
                  <a:gd name="T23" fmla="*/ 0 h 81"/>
                  <a:gd name="T24" fmla="*/ 1 w 5016"/>
                  <a:gd name="T25" fmla="*/ 0 h 81"/>
                  <a:gd name="T26" fmla="*/ 1 w 5016"/>
                  <a:gd name="T27" fmla="*/ 0 h 81"/>
                  <a:gd name="T28" fmla="*/ 1 w 5016"/>
                  <a:gd name="T29" fmla="*/ 0 h 81"/>
                  <a:gd name="T30" fmla="*/ 1 w 5016"/>
                  <a:gd name="T31" fmla="*/ 0 h 81"/>
                  <a:gd name="T32" fmla="*/ 1 w 5016"/>
                  <a:gd name="T33" fmla="*/ 0 h 81"/>
                  <a:gd name="T34" fmla="*/ 1 w 5016"/>
                  <a:gd name="T35" fmla="*/ 0 h 81"/>
                  <a:gd name="T36" fmla="*/ 1 w 5016"/>
                  <a:gd name="T37" fmla="*/ 0 h 81"/>
                  <a:gd name="T38" fmla="*/ 1 w 5016"/>
                  <a:gd name="T39" fmla="*/ 0 h 81"/>
                  <a:gd name="T40" fmla="*/ 1 w 5016"/>
                  <a:gd name="T41" fmla="*/ 0 h 81"/>
                  <a:gd name="T42" fmla="*/ 1 w 5016"/>
                  <a:gd name="T43" fmla="*/ 0 h 81"/>
                  <a:gd name="T44" fmla="*/ 1 w 5016"/>
                  <a:gd name="T45" fmla="*/ 0 h 81"/>
                  <a:gd name="T46" fmla="*/ 1 w 5016"/>
                  <a:gd name="T47" fmla="*/ 0 h 81"/>
                  <a:gd name="T48" fmla="*/ 1 w 5016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16"/>
                  <a:gd name="T76" fmla="*/ 0 h 81"/>
                  <a:gd name="T77" fmla="*/ 5016 w 5016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16" h="81">
                    <a:moveTo>
                      <a:pt x="23" y="0"/>
                    </a:moveTo>
                    <a:lnTo>
                      <a:pt x="355" y="0"/>
                    </a:lnTo>
                    <a:lnTo>
                      <a:pt x="382" y="81"/>
                    </a:lnTo>
                    <a:lnTo>
                      <a:pt x="0" y="81"/>
                    </a:lnTo>
                    <a:lnTo>
                      <a:pt x="23" y="0"/>
                    </a:lnTo>
                    <a:close/>
                    <a:moveTo>
                      <a:pt x="1164" y="0"/>
                    </a:moveTo>
                    <a:lnTo>
                      <a:pt x="1499" y="0"/>
                    </a:lnTo>
                    <a:lnTo>
                      <a:pt x="1528" y="81"/>
                    </a:lnTo>
                    <a:lnTo>
                      <a:pt x="1140" y="81"/>
                    </a:lnTo>
                    <a:lnTo>
                      <a:pt x="1164" y="0"/>
                    </a:lnTo>
                    <a:close/>
                    <a:moveTo>
                      <a:pt x="2344" y="0"/>
                    </a:moveTo>
                    <a:lnTo>
                      <a:pt x="2677" y="0"/>
                    </a:lnTo>
                    <a:lnTo>
                      <a:pt x="2705" y="81"/>
                    </a:lnTo>
                    <a:lnTo>
                      <a:pt x="2318" y="81"/>
                    </a:lnTo>
                    <a:lnTo>
                      <a:pt x="2344" y="0"/>
                    </a:lnTo>
                    <a:close/>
                    <a:moveTo>
                      <a:pt x="3506" y="0"/>
                    </a:moveTo>
                    <a:lnTo>
                      <a:pt x="3838" y="0"/>
                    </a:lnTo>
                    <a:lnTo>
                      <a:pt x="3866" y="81"/>
                    </a:lnTo>
                    <a:lnTo>
                      <a:pt x="3481" y="81"/>
                    </a:lnTo>
                    <a:lnTo>
                      <a:pt x="3506" y="0"/>
                    </a:lnTo>
                    <a:close/>
                    <a:moveTo>
                      <a:pt x="4656" y="0"/>
                    </a:moveTo>
                    <a:lnTo>
                      <a:pt x="4991" y="0"/>
                    </a:lnTo>
                    <a:lnTo>
                      <a:pt x="5016" y="81"/>
                    </a:lnTo>
                    <a:lnTo>
                      <a:pt x="4634" y="81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38" name="Freeform 10"/>
              <p:cNvSpPr>
                <a:spLocks noEditPoints="1"/>
              </p:cNvSpPr>
              <p:nvPr/>
            </p:nvSpPr>
            <p:spPr bwMode="auto">
              <a:xfrm>
                <a:off x="232" y="67"/>
                <a:ext cx="2521" cy="40"/>
              </a:xfrm>
              <a:custGeom>
                <a:avLst/>
                <a:gdLst>
                  <a:gd name="T0" fmla="*/ 1 w 5041"/>
                  <a:gd name="T1" fmla="*/ 0 h 80"/>
                  <a:gd name="T2" fmla="*/ 1 w 5041"/>
                  <a:gd name="T3" fmla="*/ 0 h 80"/>
                  <a:gd name="T4" fmla="*/ 1 w 5041"/>
                  <a:gd name="T5" fmla="*/ 1 h 80"/>
                  <a:gd name="T6" fmla="*/ 0 w 5041"/>
                  <a:gd name="T7" fmla="*/ 1 h 80"/>
                  <a:gd name="T8" fmla="*/ 1 w 5041"/>
                  <a:gd name="T9" fmla="*/ 0 h 80"/>
                  <a:gd name="T10" fmla="*/ 1 w 5041"/>
                  <a:gd name="T11" fmla="*/ 0 h 80"/>
                  <a:gd name="T12" fmla="*/ 1 w 5041"/>
                  <a:gd name="T13" fmla="*/ 0 h 80"/>
                  <a:gd name="T14" fmla="*/ 1 w 5041"/>
                  <a:gd name="T15" fmla="*/ 1 h 80"/>
                  <a:gd name="T16" fmla="*/ 1 w 5041"/>
                  <a:gd name="T17" fmla="*/ 1 h 80"/>
                  <a:gd name="T18" fmla="*/ 1 w 5041"/>
                  <a:gd name="T19" fmla="*/ 0 h 80"/>
                  <a:gd name="T20" fmla="*/ 1 w 5041"/>
                  <a:gd name="T21" fmla="*/ 0 h 80"/>
                  <a:gd name="T22" fmla="*/ 1 w 5041"/>
                  <a:gd name="T23" fmla="*/ 0 h 80"/>
                  <a:gd name="T24" fmla="*/ 1 w 5041"/>
                  <a:gd name="T25" fmla="*/ 1 h 80"/>
                  <a:gd name="T26" fmla="*/ 1 w 5041"/>
                  <a:gd name="T27" fmla="*/ 1 h 80"/>
                  <a:gd name="T28" fmla="*/ 1 w 5041"/>
                  <a:gd name="T29" fmla="*/ 0 h 80"/>
                  <a:gd name="T30" fmla="*/ 1 w 5041"/>
                  <a:gd name="T31" fmla="*/ 0 h 80"/>
                  <a:gd name="T32" fmla="*/ 1 w 5041"/>
                  <a:gd name="T33" fmla="*/ 0 h 80"/>
                  <a:gd name="T34" fmla="*/ 1 w 5041"/>
                  <a:gd name="T35" fmla="*/ 1 h 80"/>
                  <a:gd name="T36" fmla="*/ 1 w 5041"/>
                  <a:gd name="T37" fmla="*/ 1 h 80"/>
                  <a:gd name="T38" fmla="*/ 1 w 5041"/>
                  <a:gd name="T39" fmla="*/ 0 h 80"/>
                  <a:gd name="T40" fmla="*/ 1 w 5041"/>
                  <a:gd name="T41" fmla="*/ 0 h 80"/>
                  <a:gd name="T42" fmla="*/ 1 w 5041"/>
                  <a:gd name="T43" fmla="*/ 0 h 80"/>
                  <a:gd name="T44" fmla="*/ 1 w 5041"/>
                  <a:gd name="T45" fmla="*/ 1 h 80"/>
                  <a:gd name="T46" fmla="*/ 1 w 5041"/>
                  <a:gd name="T47" fmla="*/ 1 h 80"/>
                  <a:gd name="T48" fmla="*/ 1 w 5041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41"/>
                  <a:gd name="T76" fmla="*/ 0 h 80"/>
                  <a:gd name="T77" fmla="*/ 5041 w 5041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41" h="80">
                    <a:moveTo>
                      <a:pt x="24" y="0"/>
                    </a:moveTo>
                    <a:lnTo>
                      <a:pt x="381" y="0"/>
                    </a:lnTo>
                    <a:lnTo>
                      <a:pt x="407" y="80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  <a:moveTo>
                      <a:pt x="1164" y="0"/>
                    </a:moveTo>
                    <a:lnTo>
                      <a:pt x="1526" y="0"/>
                    </a:lnTo>
                    <a:lnTo>
                      <a:pt x="1555" y="80"/>
                    </a:lnTo>
                    <a:lnTo>
                      <a:pt x="1139" y="80"/>
                    </a:lnTo>
                    <a:lnTo>
                      <a:pt x="1164" y="0"/>
                    </a:lnTo>
                    <a:close/>
                    <a:moveTo>
                      <a:pt x="2343" y="0"/>
                    </a:moveTo>
                    <a:lnTo>
                      <a:pt x="2704" y="0"/>
                    </a:lnTo>
                    <a:lnTo>
                      <a:pt x="2730" y="80"/>
                    </a:lnTo>
                    <a:lnTo>
                      <a:pt x="2318" y="80"/>
                    </a:lnTo>
                    <a:lnTo>
                      <a:pt x="2343" y="0"/>
                    </a:lnTo>
                    <a:close/>
                    <a:moveTo>
                      <a:pt x="3506" y="0"/>
                    </a:moveTo>
                    <a:lnTo>
                      <a:pt x="3863" y="0"/>
                    </a:lnTo>
                    <a:lnTo>
                      <a:pt x="3891" y="80"/>
                    </a:lnTo>
                    <a:lnTo>
                      <a:pt x="3481" y="80"/>
                    </a:lnTo>
                    <a:lnTo>
                      <a:pt x="3506" y="0"/>
                    </a:lnTo>
                    <a:close/>
                    <a:moveTo>
                      <a:pt x="4657" y="0"/>
                    </a:moveTo>
                    <a:lnTo>
                      <a:pt x="5015" y="0"/>
                    </a:lnTo>
                    <a:lnTo>
                      <a:pt x="5041" y="80"/>
                    </a:lnTo>
                    <a:lnTo>
                      <a:pt x="4635" y="80"/>
                    </a:lnTo>
                    <a:lnTo>
                      <a:pt x="4657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39" name="Freeform 11"/>
              <p:cNvSpPr>
                <a:spLocks noEditPoints="1"/>
              </p:cNvSpPr>
              <p:nvPr/>
            </p:nvSpPr>
            <p:spPr bwMode="auto">
              <a:xfrm>
                <a:off x="226" y="87"/>
                <a:ext cx="2533" cy="40"/>
              </a:xfrm>
              <a:custGeom>
                <a:avLst/>
                <a:gdLst>
                  <a:gd name="T0" fmla="*/ 0 w 5067"/>
                  <a:gd name="T1" fmla="*/ 0 h 80"/>
                  <a:gd name="T2" fmla="*/ 0 w 5067"/>
                  <a:gd name="T3" fmla="*/ 0 h 80"/>
                  <a:gd name="T4" fmla="*/ 0 w 5067"/>
                  <a:gd name="T5" fmla="*/ 1 h 80"/>
                  <a:gd name="T6" fmla="*/ 0 w 5067"/>
                  <a:gd name="T7" fmla="*/ 1 h 80"/>
                  <a:gd name="T8" fmla="*/ 0 w 5067"/>
                  <a:gd name="T9" fmla="*/ 0 h 80"/>
                  <a:gd name="T10" fmla="*/ 0 w 5067"/>
                  <a:gd name="T11" fmla="*/ 0 h 80"/>
                  <a:gd name="T12" fmla="*/ 0 w 5067"/>
                  <a:gd name="T13" fmla="*/ 1 h 80"/>
                  <a:gd name="T14" fmla="*/ 0 w 5067"/>
                  <a:gd name="T15" fmla="*/ 1 h 80"/>
                  <a:gd name="T16" fmla="*/ 0 w 5067"/>
                  <a:gd name="T17" fmla="*/ 0 h 80"/>
                  <a:gd name="T18" fmla="*/ 0 w 5067"/>
                  <a:gd name="T19" fmla="*/ 0 h 80"/>
                  <a:gd name="T20" fmla="*/ 0 w 5067"/>
                  <a:gd name="T21" fmla="*/ 1 h 80"/>
                  <a:gd name="T22" fmla="*/ 0 w 5067"/>
                  <a:gd name="T23" fmla="*/ 1 h 80"/>
                  <a:gd name="T24" fmla="*/ 0 w 5067"/>
                  <a:gd name="T25" fmla="*/ 0 h 80"/>
                  <a:gd name="T26" fmla="*/ 0 w 5067"/>
                  <a:gd name="T27" fmla="*/ 0 h 80"/>
                  <a:gd name="T28" fmla="*/ 0 w 5067"/>
                  <a:gd name="T29" fmla="*/ 0 h 80"/>
                  <a:gd name="T30" fmla="*/ 0 w 5067"/>
                  <a:gd name="T31" fmla="*/ 1 h 80"/>
                  <a:gd name="T32" fmla="*/ 0 w 5067"/>
                  <a:gd name="T33" fmla="*/ 1 h 80"/>
                  <a:gd name="T34" fmla="*/ 0 w 5067"/>
                  <a:gd name="T35" fmla="*/ 0 h 80"/>
                  <a:gd name="T36" fmla="*/ 0 w 5067"/>
                  <a:gd name="T37" fmla="*/ 0 h 80"/>
                  <a:gd name="T38" fmla="*/ 0 w 5067"/>
                  <a:gd name="T39" fmla="*/ 0 h 80"/>
                  <a:gd name="T40" fmla="*/ 0 w 5067"/>
                  <a:gd name="T41" fmla="*/ 1 h 80"/>
                  <a:gd name="T42" fmla="*/ 0 w 5067"/>
                  <a:gd name="T43" fmla="*/ 1 h 80"/>
                  <a:gd name="T44" fmla="*/ 0 w 5067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67"/>
                  <a:gd name="T70" fmla="*/ 0 h 80"/>
                  <a:gd name="T71" fmla="*/ 5067 w 5067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67" h="80">
                    <a:moveTo>
                      <a:pt x="25" y="0"/>
                    </a:moveTo>
                    <a:lnTo>
                      <a:pt x="407" y="0"/>
                    </a:lnTo>
                    <a:lnTo>
                      <a:pt x="432" y="75"/>
                    </a:lnTo>
                    <a:lnTo>
                      <a:pt x="1141" y="75"/>
                    </a:lnTo>
                    <a:lnTo>
                      <a:pt x="1165" y="0"/>
                    </a:lnTo>
                    <a:lnTo>
                      <a:pt x="1553" y="0"/>
                    </a:lnTo>
                    <a:lnTo>
                      <a:pt x="1581" y="75"/>
                    </a:lnTo>
                    <a:lnTo>
                      <a:pt x="2320" y="75"/>
                    </a:lnTo>
                    <a:lnTo>
                      <a:pt x="2343" y="0"/>
                    </a:lnTo>
                    <a:lnTo>
                      <a:pt x="2730" y="0"/>
                    </a:lnTo>
                    <a:lnTo>
                      <a:pt x="2758" y="80"/>
                    </a:lnTo>
                    <a:lnTo>
                      <a:pt x="0" y="80"/>
                    </a:lnTo>
                    <a:lnTo>
                      <a:pt x="25" y="0"/>
                    </a:lnTo>
                    <a:close/>
                    <a:moveTo>
                      <a:pt x="3506" y="0"/>
                    </a:moveTo>
                    <a:lnTo>
                      <a:pt x="3891" y="0"/>
                    </a:lnTo>
                    <a:lnTo>
                      <a:pt x="3919" y="80"/>
                    </a:lnTo>
                    <a:lnTo>
                      <a:pt x="3482" y="80"/>
                    </a:lnTo>
                    <a:lnTo>
                      <a:pt x="3506" y="0"/>
                    </a:lnTo>
                    <a:close/>
                    <a:moveTo>
                      <a:pt x="4659" y="0"/>
                    </a:moveTo>
                    <a:lnTo>
                      <a:pt x="5041" y="0"/>
                    </a:lnTo>
                    <a:lnTo>
                      <a:pt x="5067" y="80"/>
                    </a:lnTo>
                    <a:lnTo>
                      <a:pt x="4637" y="80"/>
                    </a:lnTo>
                    <a:lnTo>
                      <a:pt x="4659" y="0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40" name="Freeform 12"/>
              <p:cNvSpPr>
                <a:spLocks/>
              </p:cNvSpPr>
              <p:nvPr/>
            </p:nvSpPr>
            <p:spPr bwMode="auto">
              <a:xfrm>
                <a:off x="7" y="107"/>
                <a:ext cx="2835" cy="40"/>
              </a:xfrm>
              <a:custGeom>
                <a:avLst/>
                <a:gdLst>
                  <a:gd name="T0" fmla="*/ 1 w 5670"/>
                  <a:gd name="T1" fmla="*/ 0 h 80"/>
                  <a:gd name="T2" fmla="*/ 1 w 5670"/>
                  <a:gd name="T3" fmla="*/ 0 h 80"/>
                  <a:gd name="T4" fmla="*/ 1 w 5670"/>
                  <a:gd name="T5" fmla="*/ 1 h 80"/>
                  <a:gd name="T6" fmla="*/ 1 w 5670"/>
                  <a:gd name="T7" fmla="*/ 1 h 80"/>
                  <a:gd name="T8" fmla="*/ 1 w 5670"/>
                  <a:gd name="T9" fmla="*/ 0 h 80"/>
                  <a:gd name="T10" fmla="*/ 1 w 5670"/>
                  <a:gd name="T11" fmla="*/ 0 h 80"/>
                  <a:gd name="T12" fmla="*/ 1 w 5670"/>
                  <a:gd name="T13" fmla="*/ 1 h 80"/>
                  <a:gd name="T14" fmla="*/ 1 w 5670"/>
                  <a:gd name="T15" fmla="*/ 1 h 80"/>
                  <a:gd name="T16" fmla="*/ 1 w 5670"/>
                  <a:gd name="T17" fmla="*/ 0 h 80"/>
                  <a:gd name="T18" fmla="*/ 1 w 5670"/>
                  <a:gd name="T19" fmla="*/ 0 h 80"/>
                  <a:gd name="T20" fmla="*/ 1 w 5670"/>
                  <a:gd name="T21" fmla="*/ 1 h 80"/>
                  <a:gd name="T22" fmla="*/ 1 w 5670"/>
                  <a:gd name="T23" fmla="*/ 1 h 80"/>
                  <a:gd name="T24" fmla="*/ 1 w 5670"/>
                  <a:gd name="T25" fmla="*/ 0 h 80"/>
                  <a:gd name="T26" fmla="*/ 1 w 5670"/>
                  <a:gd name="T27" fmla="*/ 0 h 80"/>
                  <a:gd name="T28" fmla="*/ 1 w 5670"/>
                  <a:gd name="T29" fmla="*/ 1 h 80"/>
                  <a:gd name="T30" fmla="*/ 1 w 5670"/>
                  <a:gd name="T31" fmla="*/ 1 h 80"/>
                  <a:gd name="T32" fmla="*/ 1 w 5670"/>
                  <a:gd name="T33" fmla="*/ 0 h 80"/>
                  <a:gd name="T34" fmla="*/ 1 w 5670"/>
                  <a:gd name="T35" fmla="*/ 0 h 80"/>
                  <a:gd name="T36" fmla="*/ 1 w 5670"/>
                  <a:gd name="T37" fmla="*/ 1 h 80"/>
                  <a:gd name="T38" fmla="*/ 1 w 5670"/>
                  <a:gd name="T39" fmla="*/ 1 h 80"/>
                  <a:gd name="T40" fmla="*/ 1 w 5670"/>
                  <a:gd name="T41" fmla="*/ 1 h 80"/>
                  <a:gd name="T42" fmla="*/ 0 w 5670"/>
                  <a:gd name="T43" fmla="*/ 1 h 80"/>
                  <a:gd name="T44" fmla="*/ 0 w 5670"/>
                  <a:gd name="T45" fmla="*/ 1 h 80"/>
                  <a:gd name="T46" fmla="*/ 1 w 5670"/>
                  <a:gd name="T47" fmla="*/ 1 h 80"/>
                  <a:gd name="T48" fmla="*/ 1 w 5670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70"/>
                  <a:gd name="T76" fmla="*/ 0 h 80"/>
                  <a:gd name="T77" fmla="*/ 5670 w 5670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70" h="80">
                    <a:moveTo>
                      <a:pt x="450" y="0"/>
                    </a:moveTo>
                    <a:lnTo>
                      <a:pt x="857" y="0"/>
                    </a:lnTo>
                    <a:lnTo>
                      <a:pt x="869" y="35"/>
                    </a:lnTo>
                    <a:lnTo>
                      <a:pt x="1578" y="35"/>
                    </a:lnTo>
                    <a:lnTo>
                      <a:pt x="1589" y="0"/>
                    </a:lnTo>
                    <a:lnTo>
                      <a:pt x="2005" y="0"/>
                    </a:lnTo>
                    <a:lnTo>
                      <a:pt x="2018" y="35"/>
                    </a:lnTo>
                    <a:lnTo>
                      <a:pt x="2757" y="35"/>
                    </a:lnTo>
                    <a:lnTo>
                      <a:pt x="2768" y="0"/>
                    </a:lnTo>
                    <a:lnTo>
                      <a:pt x="3180" y="0"/>
                    </a:lnTo>
                    <a:lnTo>
                      <a:pt x="3197" y="46"/>
                    </a:lnTo>
                    <a:lnTo>
                      <a:pt x="3918" y="46"/>
                    </a:lnTo>
                    <a:lnTo>
                      <a:pt x="3931" y="0"/>
                    </a:lnTo>
                    <a:lnTo>
                      <a:pt x="4341" y="0"/>
                    </a:lnTo>
                    <a:lnTo>
                      <a:pt x="4357" y="46"/>
                    </a:lnTo>
                    <a:lnTo>
                      <a:pt x="5072" y="46"/>
                    </a:lnTo>
                    <a:lnTo>
                      <a:pt x="5085" y="0"/>
                    </a:lnTo>
                    <a:lnTo>
                      <a:pt x="5491" y="0"/>
                    </a:lnTo>
                    <a:lnTo>
                      <a:pt x="5506" y="46"/>
                    </a:lnTo>
                    <a:lnTo>
                      <a:pt x="5670" y="48"/>
                    </a:lnTo>
                    <a:lnTo>
                      <a:pt x="5670" y="80"/>
                    </a:lnTo>
                    <a:lnTo>
                      <a:pt x="0" y="80"/>
                    </a:lnTo>
                    <a:lnTo>
                      <a:pt x="0" y="46"/>
                    </a:lnTo>
                    <a:lnTo>
                      <a:pt x="436" y="46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41" name="Freeform 13"/>
              <p:cNvSpPr>
                <a:spLocks/>
              </p:cNvSpPr>
              <p:nvPr/>
            </p:nvSpPr>
            <p:spPr bwMode="auto">
              <a:xfrm>
                <a:off x="7" y="127"/>
                <a:ext cx="2835" cy="40"/>
              </a:xfrm>
              <a:custGeom>
                <a:avLst/>
                <a:gdLst>
                  <a:gd name="T0" fmla="*/ 1 w 5670"/>
                  <a:gd name="T1" fmla="*/ 0 h 80"/>
                  <a:gd name="T2" fmla="*/ 1 w 5670"/>
                  <a:gd name="T3" fmla="*/ 0 h 80"/>
                  <a:gd name="T4" fmla="*/ 1 w 5670"/>
                  <a:gd name="T5" fmla="*/ 1 h 80"/>
                  <a:gd name="T6" fmla="*/ 1 w 5670"/>
                  <a:gd name="T7" fmla="*/ 1 h 80"/>
                  <a:gd name="T8" fmla="*/ 1 w 5670"/>
                  <a:gd name="T9" fmla="*/ 0 h 80"/>
                  <a:gd name="T10" fmla="*/ 1 w 5670"/>
                  <a:gd name="T11" fmla="*/ 0 h 80"/>
                  <a:gd name="T12" fmla="*/ 1 w 5670"/>
                  <a:gd name="T13" fmla="*/ 1 h 80"/>
                  <a:gd name="T14" fmla="*/ 1 w 5670"/>
                  <a:gd name="T15" fmla="*/ 1 h 80"/>
                  <a:gd name="T16" fmla="*/ 1 w 5670"/>
                  <a:gd name="T17" fmla="*/ 0 h 80"/>
                  <a:gd name="T18" fmla="*/ 1 w 5670"/>
                  <a:gd name="T19" fmla="*/ 0 h 80"/>
                  <a:gd name="T20" fmla="*/ 1 w 5670"/>
                  <a:gd name="T21" fmla="*/ 1 h 80"/>
                  <a:gd name="T22" fmla="*/ 1 w 5670"/>
                  <a:gd name="T23" fmla="*/ 1 h 80"/>
                  <a:gd name="T24" fmla="*/ 1 w 5670"/>
                  <a:gd name="T25" fmla="*/ 1 h 80"/>
                  <a:gd name="T26" fmla="*/ 0 w 5670"/>
                  <a:gd name="T27" fmla="*/ 1 h 80"/>
                  <a:gd name="T28" fmla="*/ 0 w 5670"/>
                  <a:gd name="T29" fmla="*/ 1 h 80"/>
                  <a:gd name="T30" fmla="*/ 1 w 5670"/>
                  <a:gd name="T31" fmla="*/ 1 h 80"/>
                  <a:gd name="T32" fmla="*/ 1 w 5670"/>
                  <a:gd name="T33" fmla="*/ 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70"/>
                  <a:gd name="T52" fmla="*/ 0 h 80"/>
                  <a:gd name="T53" fmla="*/ 5670 w 567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70" h="80">
                    <a:moveTo>
                      <a:pt x="437" y="0"/>
                    </a:moveTo>
                    <a:lnTo>
                      <a:pt x="3195" y="0"/>
                    </a:lnTo>
                    <a:lnTo>
                      <a:pt x="3197" y="6"/>
                    </a:lnTo>
                    <a:lnTo>
                      <a:pt x="3918" y="6"/>
                    </a:lnTo>
                    <a:lnTo>
                      <a:pt x="3919" y="0"/>
                    </a:lnTo>
                    <a:lnTo>
                      <a:pt x="4356" y="0"/>
                    </a:lnTo>
                    <a:lnTo>
                      <a:pt x="4357" y="6"/>
                    </a:lnTo>
                    <a:lnTo>
                      <a:pt x="5072" y="6"/>
                    </a:lnTo>
                    <a:lnTo>
                      <a:pt x="5074" y="0"/>
                    </a:lnTo>
                    <a:lnTo>
                      <a:pt x="5504" y="0"/>
                    </a:lnTo>
                    <a:lnTo>
                      <a:pt x="5506" y="6"/>
                    </a:lnTo>
                    <a:lnTo>
                      <a:pt x="5670" y="8"/>
                    </a:lnTo>
                    <a:lnTo>
                      <a:pt x="5670" y="80"/>
                    </a:lnTo>
                    <a:lnTo>
                      <a:pt x="0" y="80"/>
                    </a:lnTo>
                    <a:lnTo>
                      <a:pt x="0" y="6"/>
                    </a:lnTo>
                    <a:lnTo>
                      <a:pt x="436" y="6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42" name="Rectangle 14"/>
              <p:cNvSpPr>
                <a:spLocks noChangeArrowheads="1"/>
              </p:cNvSpPr>
              <p:nvPr/>
            </p:nvSpPr>
            <p:spPr bwMode="auto">
              <a:xfrm>
                <a:off x="7" y="147"/>
                <a:ext cx="2835" cy="40"/>
              </a:xfrm>
              <a:prstGeom prst="rect">
                <a:avLst/>
              </a:pr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3" name="Rectangle 15"/>
              <p:cNvSpPr>
                <a:spLocks noChangeArrowheads="1"/>
              </p:cNvSpPr>
              <p:nvPr/>
            </p:nvSpPr>
            <p:spPr bwMode="auto">
              <a:xfrm>
                <a:off x="7" y="167"/>
                <a:ext cx="2835" cy="40"/>
              </a:xfrm>
              <a:prstGeom prst="rect">
                <a:avLst/>
              </a:pr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4" name="Rectangle 16"/>
              <p:cNvSpPr>
                <a:spLocks noChangeArrowheads="1"/>
              </p:cNvSpPr>
              <p:nvPr/>
            </p:nvSpPr>
            <p:spPr bwMode="auto">
              <a:xfrm>
                <a:off x="7" y="187"/>
                <a:ext cx="2835" cy="40"/>
              </a:xfrm>
              <a:prstGeom prst="rect">
                <a:avLst/>
              </a:pr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5" name="Rectangle 17"/>
              <p:cNvSpPr>
                <a:spLocks noChangeArrowheads="1"/>
              </p:cNvSpPr>
              <p:nvPr/>
            </p:nvSpPr>
            <p:spPr bwMode="auto">
              <a:xfrm>
                <a:off x="7" y="207"/>
                <a:ext cx="2835" cy="40"/>
              </a:xfrm>
              <a:prstGeom prst="rect">
                <a:avLst/>
              </a:prstGeom>
              <a:solidFill>
                <a:srgbClr val="EC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6" name="Rectangle 18"/>
              <p:cNvSpPr>
                <a:spLocks noChangeArrowheads="1"/>
              </p:cNvSpPr>
              <p:nvPr/>
            </p:nvSpPr>
            <p:spPr bwMode="auto">
              <a:xfrm>
                <a:off x="7" y="227"/>
                <a:ext cx="2835" cy="4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7" name="Rectangle 19"/>
              <p:cNvSpPr>
                <a:spLocks noChangeArrowheads="1"/>
              </p:cNvSpPr>
              <p:nvPr/>
            </p:nvSpPr>
            <p:spPr bwMode="auto">
              <a:xfrm>
                <a:off x="7" y="247"/>
                <a:ext cx="2835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8" name="Rectangle 20"/>
              <p:cNvSpPr>
                <a:spLocks noChangeArrowheads="1"/>
              </p:cNvSpPr>
              <p:nvPr/>
            </p:nvSpPr>
            <p:spPr bwMode="auto">
              <a:xfrm>
                <a:off x="7" y="267"/>
                <a:ext cx="2835" cy="40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49" name="Rectangle 21"/>
              <p:cNvSpPr>
                <a:spLocks noChangeArrowheads="1"/>
              </p:cNvSpPr>
              <p:nvPr/>
            </p:nvSpPr>
            <p:spPr bwMode="auto">
              <a:xfrm>
                <a:off x="7" y="287"/>
                <a:ext cx="2835" cy="40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0" name="Rectangle 22"/>
              <p:cNvSpPr>
                <a:spLocks noChangeArrowheads="1"/>
              </p:cNvSpPr>
              <p:nvPr/>
            </p:nvSpPr>
            <p:spPr bwMode="auto">
              <a:xfrm>
                <a:off x="7" y="307"/>
                <a:ext cx="2835" cy="4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1" name="Rectangle 23"/>
              <p:cNvSpPr>
                <a:spLocks noChangeArrowheads="1"/>
              </p:cNvSpPr>
              <p:nvPr/>
            </p:nvSpPr>
            <p:spPr bwMode="auto">
              <a:xfrm>
                <a:off x="7" y="327"/>
                <a:ext cx="2835" cy="40"/>
              </a:xfrm>
              <a:prstGeom prst="rect">
                <a:avLst/>
              </a:pr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2" name="Rectangle 24"/>
              <p:cNvSpPr>
                <a:spLocks noChangeArrowheads="1"/>
              </p:cNvSpPr>
              <p:nvPr/>
            </p:nvSpPr>
            <p:spPr bwMode="auto">
              <a:xfrm>
                <a:off x="7" y="347"/>
                <a:ext cx="2835" cy="40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3" name="Rectangle 25"/>
              <p:cNvSpPr>
                <a:spLocks noChangeArrowheads="1"/>
              </p:cNvSpPr>
              <p:nvPr/>
            </p:nvSpPr>
            <p:spPr bwMode="auto">
              <a:xfrm>
                <a:off x="7" y="367"/>
                <a:ext cx="2835" cy="41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4" name="Rectangle 26"/>
              <p:cNvSpPr>
                <a:spLocks noChangeArrowheads="1"/>
              </p:cNvSpPr>
              <p:nvPr/>
            </p:nvSpPr>
            <p:spPr bwMode="auto">
              <a:xfrm>
                <a:off x="7" y="387"/>
                <a:ext cx="2835" cy="41"/>
              </a:xfrm>
              <a:prstGeom prst="rect">
                <a:avLst/>
              </a:pr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5" name="Rectangle 27"/>
              <p:cNvSpPr>
                <a:spLocks noChangeArrowheads="1"/>
              </p:cNvSpPr>
              <p:nvPr/>
            </p:nvSpPr>
            <p:spPr bwMode="auto">
              <a:xfrm>
                <a:off x="7" y="408"/>
                <a:ext cx="2835" cy="40"/>
              </a:xfrm>
              <a:prstGeom prst="rect">
                <a:avLst/>
              </a:pr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6" name="Rectangle 28"/>
              <p:cNvSpPr>
                <a:spLocks noChangeArrowheads="1"/>
              </p:cNvSpPr>
              <p:nvPr/>
            </p:nvSpPr>
            <p:spPr bwMode="auto">
              <a:xfrm>
                <a:off x="7" y="428"/>
                <a:ext cx="2835" cy="4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7" name="Rectangle 29"/>
              <p:cNvSpPr>
                <a:spLocks noChangeArrowheads="1"/>
              </p:cNvSpPr>
              <p:nvPr/>
            </p:nvSpPr>
            <p:spPr bwMode="auto">
              <a:xfrm>
                <a:off x="7" y="448"/>
                <a:ext cx="2835" cy="40"/>
              </a:xfrm>
              <a:prstGeom prst="rect">
                <a:avLst/>
              </a:pr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8" name="Rectangle 30"/>
              <p:cNvSpPr>
                <a:spLocks noChangeArrowheads="1"/>
              </p:cNvSpPr>
              <p:nvPr/>
            </p:nvSpPr>
            <p:spPr bwMode="auto">
              <a:xfrm>
                <a:off x="7" y="468"/>
                <a:ext cx="2835" cy="40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59" name="Rectangle 31"/>
              <p:cNvSpPr>
                <a:spLocks noChangeArrowheads="1"/>
              </p:cNvSpPr>
              <p:nvPr/>
            </p:nvSpPr>
            <p:spPr bwMode="auto">
              <a:xfrm>
                <a:off x="7" y="488"/>
                <a:ext cx="2835" cy="40"/>
              </a:xfrm>
              <a:prstGeom prst="rect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0" name="Rectangle 32"/>
              <p:cNvSpPr>
                <a:spLocks noChangeArrowheads="1"/>
              </p:cNvSpPr>
              <p:nvPr/>
            </p:nvSpPr>
            <p:spPr bwMode="auto">
              <a:xfrm>
                <a:off x="7" y="508"/>
                <a:ext cx="2835" cy="40"/>
              </a:xfrm>
              <a:prstGeom prst="rect">
                <a:avLst/>
              </a:pr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1" name="Rectangle 33"/>
              <p:cNvSpPr>
                <a:spLocks noChangeArrowheads="1"/>
              </p:cNvSpPr>
              <p:nvPr/>
            </p:nvSpPr>
            <p:spPr bwMode="auto">
              <a:xfrm>
                <a:off x="7" y="528"/>
                <a:ext cx="2835" cy="40"/>
              </a:xfrm>
              <a:prstGeom prst="rect">
                <a:avLst/>
              </a:pr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2" name="Rectangle 34"/>
              <p:cNvSpPr>
                <a:spLocks noChangeArrowheads="1"/>
              </p:cNvSpPr>
              <p:nvPr/>
            </p:nvSpPr>
            <p:spPr bwMode="auto">
              <a:xfrm>
                <a:off x="7" y="548"/>
                <a:ext cx="2835" cy="40"/>
              </a:xfrm>
              <a:prstGeom prst="rect">
                <a:avLst/>
              </a:pr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3" name="Rectangle 35"/>
              <p:cNvSpPr>
                <a:spLocks noChangeArrowheads="1"/>
              </p:cNvSpPr>
              <p:nvPr/>
            </p:nvSpPr>
            <p:spPr bwMode="auto">
              <a:xfrm>
                <a:off x="7" y="568"/>
                <a:ext cx="2835" cy="40"/>
              </a:xfrm>
              <a:prstGeom prst="rect">
                <a:avLst/>
              </a:prstGeom>
              <a:solidFill>
                <a:srgbClr val="CE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4" name="Rectangle 36"/>
              <p:cNvSpPr>
                <a:spLocks noChangeArrowheads="1"/>
              </p:cNvSpPr>
              <p:nvPr/>
            </p:nvSpPr>
            <p:spPr bwMode="auto">
              <a:xfrm>
                <a:off x="7" y="588"/>
                <a:ext cx="2835" cy="40"/>
              </a:xfrm>
              <a:prstGeom prst="rect">
                <a:avLst/>
              </a:pr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5" name="Rectangle 37"/>
              <p:cNvSpPr>
                <a:spLocks noChangeArrowheads="1"/>
              </p:cNvSpPr>
              <p:nvPr/>
            </p:nvSpPr>
            <p:spPr bwMode="auto">
              <a:xfrm>
                <a:off x="7" y="608"/>
                <a:ext cx="2835" cy="40"/>
              </a:xfrm>
              <a:prstGeom prst="rect">
                <a:avLst/>
              </a:prstGeom>
              <a:solidFill>
                <a:srgbClr val="C7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6" name="Rectangle 38"/>
              <p:cNvSpPr>
                <a:spLocks noChangeArrowheads="1"/>
              </p:cNvSpPr>
              <p:nvPr/>
            </p:nvSpPr>
            <p:spPr bwMode="auto">
              <a:xfrm>
                <a:off x="7" y="628"/>
                <a:ext cx="2835" cy="40"/>
              </a:xfrm>
              <a:prstGeom prst="rect">
                <a:avLst/>
              </a:pr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7" name="Rectangle 39"/>
              <p:cNvSpPr>
                <a:spLocks noChangeArrowheads="1"/>
              </p:cNvSpPr>
              <p:nvPr/>
            </p:nvSpPr>
            <p:spPr bwMode="auto">
              <a:xfrm>
                <a:off x="7" y="648"/>
                <a:ext cx="2835" cy="40"/>
              </a:xfrm>
              <a:prstGeom prst="rect">
                <a:avLst/>
              </a:prstGeom>
              <a:solidFill>
                <a:srgbClr val="C5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8" name="Rectangle 40"/>
              <p:cNvSpPr>
                <a:spLocks noChangeArrowheads="1"/>
              </p:cNvSpPr>
              <p:nvPr/>
            </p:nvSpPr>
            <p:spPr bwMode="auto">
              <a:xfrm>
                <a:off x="7" y="668"/>
                <a:ext cx="2835" cy="40"/>
              </a:xfrm>
              <a:prstGeom prst="rect">
                <a:avLst/>
              </a:pr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69" name="Rectangle 41"/>
              <p:cNvSpPr>
                <a:spLocks noChangeArrowheads="1"/>
              </p:cNvSpPr>
              <p:nvPr/>
            </p:nvSpPr>
            <p:spPr bwMode="auto">
              <a:xfrm>
                <a:off x="7" y="688"/>
                <a:ext cx="2835" cy="40"/>
              </a:xfrm>
              <a:prstGeom prst="rect">
                <a:avLst/>
              </a:pr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0" name="Rectangle 42"/>
              <p:cNvSpPr>
                <a:spLocks noChangeArrowheads="1"/>
              </p:cNvSpPr>
              <p:nvPr/>
            </p:nvSpPr>
            <p:spPr bwMode="auto">
              <a:xfrm>
                <a:off x="7" y="708"/>
                <a:ext cx="2835" cy="40"/>
              </a:xfrm>
              <a:prstGeom prst="rect">
                <a:avLst/>
              </a:pr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1" name="Rectangle 43"/>
              <p:cNvSpPr>
                <a:spLocks noChangeArrowheads="1"/>
              </p:cNvSpPr>
              <p:nvPr/>
            </p:nvSpPr>
            <p:spPr bwMode="auto">
              <a:xfrm>
                <a:off x="7" y="728"/>
                <a:ext cx="2835" cy="41"/>
              </a:xfrm>
              <a:prstGeom prst="rect">
                <a:avLst/>
              </a:pr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2" name="Rectangle 44"/>
              <p:cNvSpPr>
                <a:spLocks noChangeArrowheads="1"/>
              </p:cNvSpPr>
              <p:nvPr/>
            </p:nvSpPr>
            <p:spPr bwMode="auto">
              <a:xfrm>
                <a:off x="7" y="748"/>
                <a:ext cx="2835" cy="41"/>
              </a:xfrm>
              <a:prstGeom prst="rect">
                <a:avLst/>
              </a:pr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3" name="Rectangle 45"/>
              <p:cNvSpPr>
                <a:spLocks noChangeArrowheads="1"/>
              </p:cNvSpPr>
              <p:nvPr/>
            </p:nvSpPr>
            <p:spPr bwMode="auto">
              <a:xfrm>
                <a:off x="7" y="769"/>
                <a:ext cx="2835" cy="4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4" name="Rectangle 46"/>
              <p:cNvSpPr>
                <a:spLocks noChangeArrowheads="1"/>
              </p:cNvSpPr>
              <p:nvPr/>
            </p:nvSpPr>
            <p:spPr bwMode="auto">
              <a:xfrm>
                <a:off x="7" y="789"/>
                <a:ext cx="2835" cy="40"/>
              </a:xfrm>
              <a:prstGeom prst="rect">
                <a:avLst/>
              </a:pr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5" name="Rectangle 47"/>
              <p:cNvSpPr>
                <a:spLocks noChangeArrowheads="1"/>
              </p:cNvSpPr>
              <p:nvPr/>
            </p:nvSpPr>
            <p:spPr bwMode="auto">
              <a:xfrm>
                <a:off x="7" y="809"/>
                <a:ext cx="2835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6" name="Rectangle 48"/>
              <p:cNvSpPr>
                <a:spLocks noChangeArrowheads="1"/>
              </p:cNvSpPr>
              <p:nvPr/>
            </p:nvSpPr>
            <p:spPr bwMode="auto">
              <a:xfrm>
                <a:off x="7" y="829"/>
                <a:ext cx="2835" cy="4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577" name="Freeform 49"/>
              <p:cNvSpPr>
                <a:spLocks/>
              </p:cNvSpPr>
              <p:nvPr/>
            </p:nvSpPr>
            <p:spPr bwMode="auto">
              <a:xfrm>
                <a:off x="7" y="849"/>
                <a:ext cx="2835" cy="40"/>
              </a:xfrm>
              <a:custGeom>
                <a:avLst/>
                <a:gdLst>
                  <a:gd name="T0" fmla="*/ 0 w 5670"/>
                  <a:gd name="T1" fmla="*/ 0 h 81"/>
                  <a:gd name="T2" fmla="*/ 1 w 5670"/>
                  <a:gd name="T3" fmla="*/ 0 h 81"/>
                  <a:gd name="T4" fmla="*/ 1 w 5670"/>
                  <a:gd name="T5" fmla="*/ 0 h 81"/>
                  <a:gd name="T6" fmla="*/ 1 w 5670"/>
                  <a:gd name="T7" fmla="*/ 0 h 81"/>
                  <a:gd name="T8" fmla="*/ 1 w 5670"/>
                  <a:gd name="T9" fmla="*/ 0 h 81"/>
                  <a:gd name="T10" fmla="*/ 1 w 5670"/>
                  <a:gd name="T11" fmla="*/ 0 h 81"/>
                  <a:gd name="T12" fmla="*/ 1 w 5670"/>
                  <a:gd name="T13" fmla="*/ 0 h 81"/>
                  <a:gd name="T14" fmla="*/ 1 w 5670"/>
                  <a:gd name="T15" fmla="*/ 0 h 81"/>
                  <a:gd name="T16" fmla="*/ 1 w 5670"/>
                  <a:gd name="T17" fmla="*/ 0 h 81"/>
                  <a:gd name="T18" fmla="*/ 1 w 5670"/>
                  <a:gd name="T19" fmla="*/ 0 h 81"/>
                  <a:gd name="T20" fmla="*/ 1 w 5670"/>
                  <a:gd name="T21" fmla="*/ 0 h 81"/>
                  <a:gd name="T22" fmla="*/ 1 w 5670"/>
                  <a:gd name="T23" fmla="*/ 0 h 81"/>
                  <a:gd name="T24" fmla="*/ 1 w 5670"/>
                  <a:gd name="T25" fmla="*/ 0 h 81"/>
                  <a:gd name="T26" fmla="*/ 1 w 5670"/>
                  <a:gd name="T27" fmla="*/ 0 h 81"/>
                  <a:gd name="T28" fmla="*/ 1 w 5670"/>
                  <a:gd name="T29" fmla="*/ 0 h 81"/>
                  <a:gd name="T30" fmla="*/ 1 w 5670"/>
                  <a:gd name="T31" fmla="*/ 0 h 81"/>
                  <a:gd name="T32" fmla="*/ 1 w 5670"/>
                  <a:gd name="T33" fmla="*/ 0 h 81"/>
                  <a:gd name="T34" fmla="*/ 1 w 5670"/>
                  <a:gd name="T35" fmla="*/ 0 h 81"/>
                  <a:gd name="T36" fmla="*/ 1 w 5670"/>
                  <a:gd name="T37" fmla="*/ 0 h 81"/>
                  <a:gd name="T38" fmla="*/ 1 w 5670"/>
                  <a:gd name="T39" fmla="*/ 0 h 81"/>
                  <a:gd name="T40" fmla="*/ 1 w 5670"/>
                  <a:gd name="T41" fmla="*/ 0 h 81"/>
                  <a:gd name="T42" fmla="*/ 0 w 5670"/>
                  <a:gd name="T43" fmla="*/ 0 h 81"/>
                  <a:gd name="T44" fmla="*/ 0 w 5670"/>
                  <a:gd name="T45" fmla="*/ 0 h 81"/>
                  <a:gd name="T46" fmla="*/ 0 w 567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70"/>
                  <a:gd name="T73" fmla="*/ 0 h 81"/>
                  <a:gd name="T74" fmla="*/ 5670 w 5670"/>
                  <a:gd name="T75" fmla="*/ 81 h 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70" h="81">
                    <a:moveTo>
                      <a:pt x="0" y="0"/>
                    </a:moveTo>
                    <a:lnTo>
                      <a:pt x="5670" y="0"/>
                    </a:lnTo>
                    <a:lnTo>
                      <a:pt x="5670" y="59"/>
                    </a:lnTo>
                    <a:lnTo>
                      <a:pt x="4981" y="59"/>
                    </a:lnTo>
                    <a:lnTo>
                      <a:pt x="4971" y="81"/>
                    </a:lnTo>
                    <a:lnTo>
                      <a:pt x="4506" y="81"/>
                    </a:lnTo>
                    <a:lnTo>
                      <a:pt x="4498" y="59"/>
                    </a:lnTo>
                    <a:lnTo>
                      <a:pt x="3826" y="59"/>
                    </a:lnTo>
                    <a:lnTo>
                      <a:pt x="3817" y="81"/>
                    </a:lnTo>
                    <a:lnTo>
                      <a:pt x="3356" y="81"/>
                    </a:lnTo>
                    <a:lnTo>
                      <a:pt x="3356" y="79"/>
                    </a:lnTo>
                    <a:lnTo>
                      <a:pt x="2666" y="68"/>
                    </a:lnTo>
                    <a:lnTo>
                      <a:pt x="2661" y="81"/>
                    </a:lnTo>
                    <a:lnTo>
                      <a:pt x="2201" y="81"/>
                    </a:lnTo>
                    <a:lnTo>
                      <a:pt x="2195" y="59"/>
                    </a:lnTo>
                    <a:lnTo>
                      <a:pt x="1487" y="59"/>
                    </a:lnTo>
                    <a:lnTo>
                      <a:pt x="1478" y="81"/>
                    </a:lnTo>
                    <a:lnTo>
                      <a:pt x="1022" y="81"/>
                    </a:lnTo>
                    <a:lnTo>
                      <a:pt x="1016" y="59"/>
                    </a:lnTo>
                    <a:lnTo>
                      <a:pt x="344" y="59"/>
                    </a:lnTo>
                    <a:lnTo>
                      <a:pt x="336" y="81"/>
                    </a:lnTo>
                    <a:lnTo>
                      <a:pt x="0" y="81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8" name="Freeform 50"/>
              <p:cNvSpPr>
                <a:spLocks/>
              </p:cNvSpPr>
              <p:nvPr/>
            </p:nvSpPr>
            <p:spPr bwMode="auto">
              <a:xfrm>
                <a:off x="7" y="869"/>
                <a:ext cx="2835" cy="40"/>
              </a:xfrm>
              <a:custGeom>
                <a:avLst/>
                <a:gdLst>
                  <a:gd name="T0" fmla="*/ 0 w 5670"/>
                  <a:gd name="T1" fmla="*/ 0 h 80"/>
                  <a:gd name="T2" fmla="*/ 1 w 5670"/>
                  <a:gd name="T3" fmla="*/ 0 h 80"/>
                  <a:gd name="T4" fmla="*/ 1 w 5670"/>
                  <a:gd name="T5" fmla="*/ 1 h 80"/>
                  <a:gd name="T6" fmla="*/ 1 w 5670"/>
                  <a:gd name="T7" fmla="*/ 1 h 80"/>
                  <a:gd name="T8" fmla="*/ 1 w 5670"/>
                  <a:gd name="T9" fmla="*/ 1 h 80"/>
                  <a:gd name="T10" fmla="*/ 1 w 5670"/>
                  <a:gd name="T11" fmla="*/ 1 h 80"/>
                  <a:gd name="T12" fmla="*/ 1 w 5670"/>
                  <a:gd name="T13" fmla="*/ 1 h 80"/>
                  <a:gd name="T14" fmla="*/ 1 w 5670"/>
                  <a:gd name="T15" fmla="*/ 1 h 80"/>
                  <a:gd name="T16" fmla="*/ 1 w 5670"/>
                  <a:gd name="T17" fmla="*/ 1 h 80"/>
                  <a:gd name="T18" fmla="*/ 1 w 5670"/>
                  <a:gd name="T19" fmla="*/ 1 h 80"/>
                  <a:gd name="T20" fmla="*/ 1 w 5670"/>
                  <a:gd name="T21" fmla="*/ 1 h 80"/>
                  <a:gd name="T22" fmla="*/ 1 w 5670"/>
                  <a:gd name="T23" fmla="*/ 1 h 80"/>
                  <a:gd name="T24" fmla="*/ 1 w 5670"/>
                  <a:gd name="T25" fmla="*/ 1 h 80"/>
                  <a:gd name="T26" fmla="*/ 1 w 5670"/>
                  <a:gd name="T27" fmla="*/ 1 h 80"/>
                  <a:gd name="T28" fmla="*/ 1 w 5670"/>
                  <a:gd name="T29" fmla="*/ 1 h 80"/>
                  <a:gd name="T30" fmla="*/ 1 w 5670"/>
                  <a:gd name="T31" fmla="*/ 1 h 80"/>
                  <a:gd name="T32" fmla="*/ 1 w 5670"/>
                  <a:gd name="T33" fmla="*/ 1 h 80"/>
                  <a:gd name="T34" fmla="*/ 1 w 5670"/>
                  <a:gd name="T35" fmla="*/ 1 h 80"/>
                  <a:gd name="T36" fmla="*/ 1 w 5670"/>
                  <a:gd name="T37" fmla="*/ 1 h 80"/>
                  <a:gd name="T38" fmla="*/ 1 w 5670"/>
                  <a:gd name="T39" fmla="*/ 1 h 80"/>
                  <a:gd name="T40" fmla="*/ 1 w 5670"/>
                  <a:gd name="T41" fmla="*/ 1 h 80"/>
                  <a:gd name="T42" fmla="*/ 0 w 5670"/>
                  <a:gd name="T43" fmla="*/ 1 h 80"/>
                  <a:gd name="T44" fmla="*/ 0 w 5670"/>
                  <a:gd name="T45" fmla="*/ 1 h 80"/>
                  <a:gd name="T46" fmla="*/ 0 w 5670"/>
                  <a:gd name="T47" fmla="*/ 0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70"/>
                  <a:gd name="T73" fmla="*/ 0 h 80"/>
                  <a:gd name="T74" fmla="*/ 5670 w 5670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70" h="80">
                    <a:moveTo>
                      <a:pt x="0" y="0"/>
                    </a:moveTo>
                    <a:lnTo>
                      <a:pt x="5670" y="0"/>
                    </a:lnTo>
                    <a:lnTo>
                      <a:pt x="5670" y="18"/>
                    </a:lnTo>
                    <a:lnTo>
                      <a:pt x="4981" y="18"/>
                    </a:lnTo>
                    <a:lnTo>
                      <a:pt x="4955" y="80"/>
                    </a:lnTo>
                    <a:lnTo>
                      <a:pt x="4520" y="80"/>
                    </a:lnTo>
                    <a:lnTo>
                      <a:pt x="4498" y="18"/>
                    </a:lnTo>
                    <a:lnTo>
                      <a:pt x="3826" y="18"/>
                    </a:lnTo>
                    <a:lnTo>
                      <a:pt x="3801" y="80"/>
                    </a:lnTo>
                    <a:lnTo>
                      <a:pt x="3370" y="80"/>
                    </a:lnTo>
                    <a:lnTo>
                      <a:pt x="3356" y="38"/>
                    </a:lnTo>
                    <a:lnTo>
                      <a:pt x="2666" y="27"/>
                    </a:lnTo>
                    <a:lnTo>
                      <a:pt x="2644" y="80"/>
                    </a:lnTo>
                    <a:lnTo>
                      <a:pt x="2214" y="80"/>
                    </a:lnTo>
                    <a:lnTo>
                      <a:pt x="2195" y="18"/>
                    </a:lnTo>
                    <a:lnTo>
                      <a:pt x="1487" y="18"/>
                    </a:lnTo>
                    <a:lnTo>
                      <a:pt x="1464" y="80"/>
                    </a:lnTo>
                    <a:lnTo>
                      <a:pt x="1034" y="80"/>
                    </a:lnTo>
                    <a:lnTo>
                      <a:pt x="1016" y="18"/>
                    </a:lnTo>
                    <a:lnTo>
                      <a:pt x="344" y="18"/>
                    </a:lnTo>
                    <a:lnTo>
                      <a:pt x="320" y="80"/>
                    </a:lnTo>
                    <a:lnTo>
                      <a:pt x="0" y="8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9" name="Freeform 51"/>
              <p:cNvSpPr>
                <a:spLocks noEditPoints="1"/>
              </p:cNvSpPr>
              <p:nvPr/>
            </p:nvSpPr>
            <p:spPr bwMode="auto">
              <a:xfrm>
                <a:off x="7" y="889"/>
                <a:ext cx="2486" cy="40"/>
              </a:xfrm>
              <a:custGeom>
                <a:avLst/>
                <a:gdLst>
                  <a:gd name="T0" fmla="*/ 0 w 4971"/>
                  <a:gd name="T1" fmla="*/ 0 h 80"/>
                  <a:gd name="T2" fmla="*/ 1 w 4971"/>
                  <a:gd name="T3" fmla="*/ 0 h 80"/>
                  <a:gd name="T4" fmla="*/ 1 w 4971"/>
                  <a:gd name="T5" fmla="*/ 1 h 80"/>
                  <a:gd name="T6" fmla="*/ 0 w 4971"/>
                  <a:gd name="T7" fmla="*/ 1 h 80"/>
                  <a:gd name="T8" fmla="*/ 0 w 4971"/>
                  <a:gd name="T9" fmla="*/ 0 h 80"/>
                  <a:gd name="T10" fmla="*/ 1 w 4971"/>
                  <a:gd name="T11" fmla="*/ 0 h 80"/>
                  <a:gd name="T12" fmla="*/ 1 w 4971"/>
                  <a:gd name="T13" fmla="*/ 0 h 80"/>
                  <a:gd name="T14" fmla="*/ 1 w 4971"/>
                  <a:gd name="T15" fmla="*/ 1 h 80"/>
                  <a:gd name="T16" fmla="*/ 1 w 4971"/>
                  <a:gd name="T17" fmla="*/ 1 h 80"/>
                  <a:gd name="T18" fmla="*/ 1 w 4971"/>
                  <a:gd name="T19" fmla="*/ 0 h 80"/>
                  <a:gd name="T20" fmla="*/ 1 w 4971"/>
                  <a:gd name="T21" fmla="*/ 0 h 80"/>
                  <a:gd name="T22" fmla="*/ 1 w 4971"/>
                  <a:gd name="T23" fmla="*/ 0 h 80"/>
                  <a:gd name="T24" fmla="*/ 1 w 4971"/>
                  <a:gd name="T25" fmla="*/ 1 h 80"/>
                  <a:gd name="T26" fmla="*/ 1 w 4971"/>
                  <a:gd name="T27" fmla="*/ 1 h 80"/>
                  <a:gd name="T28" fmla="*/ 1 w 4971"/>
                  <a:gd name="T29" fmla="*/ 0 h 80"/>
                  <a:gd name="T30" fmla="*/ 1 w 4971"/>
                  <a:gd name="T31" fmla="*/ 0 h 80"/>
                  <a:gd name="T32" fmla="*/ 1 w 4971"/>
                  <a:gd name="T33" fmla="*/ 0 h 80"/>
                  <a:gd name="T34" fmla="*/ 1 w 4971"/>
                  <a:gd name="T35" fmla="*/ 1 h 80"/>
                  <a:gd name="T36" fmla="*/ 1 w 4971"/>
                  <a:gd name="T37" fmla="*/ 1 h 80"/>
                  <a:gd name="T38" fmla="*/ 1 w 4971"/>
                  <a:gd name="T39" fmla="*/ 0 h 80"/>
                  <a:gd name="T40" fmla="*/ 1 w 4971"/>
                  <a:gd name="T41" fmla="*/ 0 h 80"/>
                  <a:gd name="T42" fmla="*/ 1 w 4971"/>
                  <a:gd name="T43" fmla="*/ 0 h 80"/>
                  <a:gd name="T44" fmla="*/ 1 w 4971"/>
                  <a:gd name="T45" fmla="*/ 1 h 80"/>
                  <a:gd name="T46" fmla="*/ 1 w 4971"/>
                  <a:gd name="T47" fmla="*/ 1 h 80"/>
                  <a:gd name="T48" fmla="*/ 1 w 4971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71"/>
                  <a:gd name="T76" fmla="*/ 0 h 80"/>
                  <a:gd name="T77" fmla="*/ 4971 w 4971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71" h="80">
                    <a:moveTo>
                      <a:pt x="0" y="0"/>
                    </a:moveTo>
                    <a:lnTo>
                      <a:pt x="336" y="0"/>
                    </a:lnTo>
                    <a:lnTo>
                      <a:pt x="304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22" y="0"/>
                    </a:moveTo>
                    <a:lnTo>
                      <a:pt x="1478" y="0"/>
                    </a:lnTo>
                    <a:lnTo>
                      <a:pt x="1448" y="80"/>
                    </a:lnTo>
                    <a:lnTo>
                      <a:pt x="1046" y="80"/>
                    </a:lnTo>
                    <a:lnTo>
                      <a:pt x="1022" y="0"/>
                    </a:lnTo>
                    <a:close/>
                    <a:moveTo>
                      <a:pt x="2201" y="0"/>
                    </a:moveTo>
                    <a:lnTo>
                      <a:pt x="2661" y="0"/>
                    </a:lnTo>
                    <a:lnTo>
                      <a:pt x="2627" y="80"/>
                    </a:lnTo>
                    <a:lnTo>
                      <a:pt x="2226" y="80"/>
                    </a:lnTo>
                    <a:lnTo>
                      <a:pt x="2201" y="0"/>
                    </a:lnTo>
                    <a:close/>
                    <a:moveTo>
                      <a:pt x="3356" y="0"/>
                    </a:moveTo>
                    <a:lnTo>
                      <a:pt x="3817" y="0"/>
                    </a:lnTo>
                    <a:lnTo>
                      <a:pt x="3786" y="80"/>
                    </a:lnTo>
                    <a:lnTo>
                      <a:pt x="3382" y="80"/>
                    </a:lnTo>
                    <a:lnTo>
                      <a:pt x="3356" y="0"/>
                    </a:lnTo>
                    <a:close/>
                    <a:moveTo>
                      <a:pt x="4506" y="0"/>
                    </a:moveTo>
                    <a:lnTo>
                      <a:pt x="4971" y="0"/>
                    </a:lnTo>
                    <a:lnTo>
                      <a:pt x="4938" y="80"/>
                    </a:lnTo>
                    <a:lnTo>
                      <a:pt x="4534" y="80"/>
                    </a:lnTo>
                    <a:lnTo>
                      <a:pt x="4506" y="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0" name="Freeform 52"/>
              <p:cNvSpPr>
                <a:spLocks noEditPoints="1"/>
              </p:cNvSpPr>
              <p:nvPr/>
            </p:nvSpPr>
            <p:spPr bwMode="auto">
              <a:xfrm>
                <a:off x="7" y="909"/>
                <a:ext cx="2478" cy="40"/>
              </a:xfrm>
              <a:custGeom>
                <a:avLst/>
                <a:gdLst>
                  <a:gd name="T0" fmla="*/ 0 w 4957"/>
                  <a:gd name="T1" fmla="*/ 0 h 80"/>
                  <a:gd name="T2" fmla="*/ 0 w 4957"/>
                  <a:gd name="T3" fmla="*/ 0 h 80"/>
                  <a:gd name="T4" fmla="*/ 0 w 4957"/>
                  <a:gd name="T5" fmla="*/ 1 h 80"/>
                  <a:gd name="T6" fmla="*/ 0 w 4957"/>
                  <a:gd name="T7" fmla="*/ 1 h 80"/>
                  <a:gd name="T8" fmla="*/ 0 w 4957"/>
                  <a:gd name="T9" fmla="*/ 0 h 80"/>
                  <a:gd name="T10" fmla="*/ 0 w 4957"/>
                  <a:gd name="T11" fmla="*/ 0 h 80"/>
                  <a:gd name="T12" fmla="*/ 0 w 4957"/>
                  <a:gd name="T13" fmla="*/ 0 h 80"/>
                  <a:gd name="T14" fmla="*/ 0 w 4957"/>
                  <a:gd name="T15" fmla="*/ 1 h 80"/>
                  <a:gd name="T16" fmla="*/ 0 w 4957"/>
                  <a:gd name="T17" fmla="*/ 1 h 80"/>
                  <a:gd name="T18" fmla="*/ 0 w 4957"/>
                  <a:gd name="T19" fmla="*/ 0 h 80"/>
                  <a:gd name="T20" fmla="*/ 0 w 4957"/>
                  <a:gd name="T21" fmla="*/ 0 h 80"/>
                  <a:gd name="T22" fmla="*/ 0 w 4957"/>
                  <a:gd name="T23" fmla="*/ 0 h 80"/>
                  <a:gd name="T24" fmla="*/ 0 w 4957"/>
                  <a:gd name="T25" fmla="*/ 1 h 80"/>
                  <a:gd name="T26" fmla="*/ 0 w 4957"/>
                  <a:gd name="T27" fmla="*/ 1 h 80"/>
                  <a:gd name="T28" fmla="*/ 0 w 4957"/>
                  <a:gd name="T29" fmla="*/ 0 h 80"/>
                  <a:gd name="T30" fmla="*/ 0 w 4957"/>
                  <a:gd name="T31" fmla="*/ 0 h 80"/>
                  <a:gd name="T32" fmla="*/ 0 w 4957"/>
                  <a:gd name="T33" fmla="*/ 0 h 80"/>
                  <a:gd name="T34" fmla="*/ 0 w 4957"/>
                  <a:gd name="T35" fmla="*/ 1 h 80"/>
                  <a:gd name="T36" fmla="*/ 0 w 4957"/>
                  <a:gd name="T37" fmla="*/ 1 h 80"/>
                  <a:gd name="T38" fmla="*/ 0 w 4957"/>
                  <a:gd name="T39" fmla="*/ 0 h 80"/>
                  <a:gd name="T40" fmla="*/ 0 w 4957"/>
                  <a:gd name="T41" fmla="*/ 0 h 80"/>
                  <a:gd name="T42" fmla="*/ 0 w 4957"/>
                  <a:gd name="T43" fmla="*/ 0 h 80"/>
                  <a:gd name="T44" fmla="*/ 0 w 4957"/>
                  <a:gd name="T45" fmla="*/ 1 h 80"/>
                  <a:gd name="T46" fmla="*/ 0 w 4957"/>
                  <a:gd name="T47" fmla="*/ 1 h 80"/>
                  <a:gd name="T48" fmla="*/ 0 w 4957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57"/>
                  <a:gd name="T76" fmla="*/ 0 h 80"/>
                  <a:gd name="T77" fmla="*/ 4957 w 4957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57" h="80">
                    <a:moveTo>
                      <a:pt x="2" y="0"/>
                    </a:moveTo>
                    <a:lnTo>
                      <a:pt x="322" y="0"/>
                    </a:lnTo>
                    <a:lnTo>
                      <a:pt x="290" y="80"/>
                    </a:lnTo>
                    <a:lnTo>
                      <a:pt x="0" y="80"/>
                    </a:lnTo>
                    <a:lnTo>
                      <a:pt x="2" y="0"/>
                    </a:lnTo>
                    <a:close/>
                    <a:moveTo>
                      <a:pt x="1036" y="0"/>
                    </a:moveTo>
                    <a:lnTo>
                      <a:pt x="1466" y="0"/>
                    </a:lnTo>
                    <a:lnTo>
                      <a:pt x="1435" y="80"/>
                    </a:lnTo>
                    <a:lnTo>
                      <a:pt x="1061" y="80"/>
                    </a:lnTo>
                    <a:lnTo>
                      <a:pt x="1036" y="0"/>
                    </a:lnTo>
                    <a:close/>
                    <a:moveTo>
                      <a:pt x="2216" y="0"/>
                    </a:moveTo>
                    <a:lnTo>
                      <a:pt x="2646" y="0"/>
                    </a:lnTo>
                    <a:lnTo>
                      <a:pt x="2613" y="80"/>
                    </a:lnTo>
                    <a:lnTo>
                      <a:pt x="2240" y="80"/>
                    </a:lnTo>
                    <a:lnTo>
                      <a:pt x="2216" y="0"/>
                    </a:lnTo>
                    <a:close/>
                    <a:moveTo>
                      <a:pt x="3372" y="0"/>
                    </a:moveTo>
                    <a:lnTo>
                      <a:pt x="3803" y="0"/>
                    </a:lnTo>
                    <a:lnTo>
                      <a:pt x="3772" y="80"/>
                    </a:lnTo>
                    <a:lnTo>
                      <a:pt x="3397" y="80"/>
                    </a:lnTo>
                    <a:lnTo>
                      <a:pt x="3372" y="0"/>
                    </a:lnTo>
                    <a:close/>
                    <a:moveTo>
                      <a:pt x="4522" y="0"/>
                    </a:moveTo>
                    <a:lnTo>
                      <a:pt x="4957" y="0"/>
                    </a:lnTo>
                    <a:lnTo>
                      <a:pt x="4923" y="80"/>
                    </a:lnTo>
                    <a:lnTo>
                      <a:pt x="4550" y="80"/>
                    </a:lnTo>
                    <a:lnTo>
                      <a:pt x="4522" y="0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1" name="Freeform 53"/>
              <p:cNvSpPr>
                <a:spLocks noEditPoints="1"/>
              </p:cNvSpPr>
              <p:nvPr/>
            </p:nvSpPr>
            <p:spPr bwMode="auto">
              <a:xfrm>
                <a:off x="7" y="929"/>
                <a:ext cx="2470" cy="40"/>
              </a:xfrm>
              <a:custGeom>
                <a:avLst/>
                <a:gdLst>
                  <a:gd name="T0" fmla="*/ 1 w 4940"/>
                  <a:gd name="T1" fmla="*/ 0 h 80"/>
                  <a:gd name="T2" fmla="*/ 1 w 4940"/>
                  <a:gd name="T3" fmla="*/ 0 h 80"/>
                  <a:gd name="T4" fmla="*/ 1 w 4940"/>
                  <a:gd name="T5" fmla="*/ 1 h 80"/>
                  <a:gd name="T6" fmla="*/ 0 w 4940"/>
                  <a:gd name="T7" fmla="*/ 1 h 80"/>
                  <a:gd name="T8" fmla="*/ 1 w 4940"/>
                  <a:gd name="T9" fmla="*/ 0 h 80"/>
                  <a:gd name="T10" fmla="*/ 1 w 4940"/>
                  <a:gd name="T11" fmla="*/ 0 h 80"/>
                  <a:gd name="T12" fmla="*/ 1 w 4940"/>
                  <a:gd name="T13" fmla="*/ 0 h 80"/>
                  <a:gd name="T14" fmla="*/ 1 w 4940"/>
                  <a:gd name="T15" fmla="*/ 1 h 80"/>
                  <a:gd name="T16" fmla="*/ 1 w 4940"/>
                  <a:gd name="T17" fmla="*/ 1 h 80"/>
                  <a:gd name="T18" fmla="*/ 1 w 4940"/>
                  <a:gd name="T19" fmla="*/ 0 h 80"/>
                  <a:gd name="T20" fmla="*/ 1 w 4940"/>
                  <a:gd name="T21" fmla="*/ 0 h 80"/>
                  <a:gd name="T22" fmla="*/ 1 w 4940"/>
                  <a:gd name="T23" fmla="*/ 0 h 80"/>
                  <a:gd name="T24" fmla="*/ 1 w 4940"/>
                  <a:gd name="T25" fmla="*/ 1 h 80"/>
                  <a:gd name="T26" fmla="*/ 1 w 4940"/>
                  <a:gd name="T27" fmla="*/ 1 h 80"/>
                  <a:gd name="T28" fmla="*/ 1 w 4940"/>
                  <a:gd name="T29" fmla="*/ 0 h 80"/>
                  <a:gd name="T30" fmla="*/ 1 w 4940"/>
                  <a:gd name="T31" fmla="*/ 0 h 80"/>
                  <a:gd name="T32" fmla="*/ 1 w 4940"/>
                  <a:gd name="T33" fmla="*/ 0 h 80"/>
                  <a:gd name="T34" fmla="*/ 1 w 4940"/>
                  <a:gd name="T35" fmla="*/ 1 h 80"/>
                  <a:gd name="T36" fmla="*/ 1 w 4940"/>
                  <a:gd name="T37" fmla="*/ 1 h 80"/>
                  <a:gd name="T38" fmla="*/ 1 w 4940"/>
                  <a:gd name="T39" fmla="*/ 0 h 80"/>
                  <a:gd name="T40" fmla="*/ 1 w 4940"/>
                  <a:gd name="T41" fmla="*/ 0 h 80"/>
                  <a:gd name="T42" fmla="*/ 1 w 4940"/>
                  <a:gd name="T43" fmla="*/ 0 h 80"/>
                  <a:gd name="T44" fmla="*/ 1 w 4940"/>
                  <a:gd name="T45" fmla="*/ 1 h 80"/>
                  <a:gd name="T46" fmla="*/ 1 w 4940"/>
                  <a:gd name="T47" fmla="*/ 1 h 80"/>
                  <a:gd name="T48" fmla="*/ 1 w 4940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40"/>
                  <a:gd name="T76" fmla="*/ 0 h 80"/>
                  <a:gd name="T77" fmla="*/ 4940 w 4940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40" h="80">
                    <a:moveTo>
                      <a:pt x="2" y="0"/>
                    </a:moveTo>
                    <a:lnTo>
                      <a:pt x="306" y="0"/>
                    </a:lnTo>
                    <a:lnTo>
                      <a:pt x="275" y="80"/>
                    </a:lnTo>
                    <a:lnTo>
                      <a:pt x="0" y="80"/>
                    </a:lnTo>
                    <a:lnTo>
                      <a:pt x="2" y="0"/>
                    </a:lnTo>
                    <a:close/>
                    <a:moveTo>
                      <a:pt x="1048" y="0"/>
                    </a:moveTo>
                    <a:lnTo>
                      <a:pt x="1450" y="0"/>
                    </a:lnTo>
                    <a:lnTo>
                      <a:pt x="1421" y="80"/>
                    </a:lnTo>
                    <a:lnTo>
                      <a:pt x="1073" y="80"/>
                    </a:lnTo>
                    <a:lnTo>
                      <a:pt x="1048" y="0"/>
                    </a:lnTo>
                    <a:close/>
                    <a:moveTo>
                      <a:pt x="2228" y="0"/>
                    </a:moveTo>
                    <a:lnTo>
                      <a:pt x="2629" y="0"/>
                    </a:lnTo>
                    <a:lnTo>
                      <a:pt x="2596" y="80"/>
                    </a:lnTo>
                    <a:lnTo>
                      <a:pt x="2252" y="80"/>
                    </a:lnTo>
                    <a:lnTo>
                      <a:pt x="2228" y="0"/>
                    </a:lnTo>
                    <a:close/>
                    <a:moveTo>
                      <a:pt x="3384" y="0"/>
                    </a:moveTo>
                    <a:lnTo>
                      <a:pt x="3788" y="0"/>
                    </a:lnTo>
                    <a:lnTo>
                      <a:pt x="3756" y="80"/>
                    </a:lnTo>
                    <a:lnTo>
                      <a:pt x="3410" y="80"/>
                    </a:lnTo>
                    <a:lnTo>
                      <a:pt x="3384" y="0"/>
                    </a:lnTo>
                    <a:close/>
                    <a:moveTo>
                      <a:pt x="4536" y="0"/>
                    </a:moveTo>
                    <a:lnTo>
                      <a:pt x="4940" y="0"/>
                    </a:lnTo>
                    <a:lnTo>
                      <a:pt x="4906" y="80"/>
                    </a:lnTo>
                    <a:lnTo>
                      <a:pt x="4564" y="80"/>
                    </a:lnTo>
                    <a:lnTo>
                      <a:pt x="4536" y="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2" name="Freeform 54"/>
              <p:cNvSpPr>
                <a:spLocks noEditPoints="1"/>
              </p:cNvSpPr>
              <p:nvPr/>
            </p:nvSpPr>
            <p:spPr bwMode="auto">
              <a:xfrm>
                <a:off x="7" y="949"/>
                <a:ext cx="2461" cy="40"/>
              </a:xfrm>
              <a:custGeom>
                <a:avLst/>
                <a:gdLst>
                  <a:gd name="T0" fmla="*/ 0 w 4923"/>
                  <a:gd name="T1" fmla="*/ 0 h 80"/>
                  <a:gd name="T2" fmla="*/ 0 w 4923"/>
                  <a:gd name="T3" fmla="*/ 0 h 80"/>
                  <a:gd name="T4" fmla="*/ 0 w 4923"/>
                  <a:gd name="T5" fmla="*/ 1 h 80"/>
                  <a:gd name="T6" fmla="*/ 0 w 4923"/>
                  <a:gd name="T7" fmla="*/ 1 h 80"/>
                  <a:gd name="T8" fmla="*/ 0 w 4923"/>
                  <a:gd name="T9" fmla="*/ 0 h 80"/>
                  <a:gd name="T10" fmla="*/ 0 w 4923"/>
                  <a:gd name="T11" fmla="*/ 0 h 80"/>
                  <a:gd name="T12" fmla="*/ 0 w 4923"/>
                  <a:gd name="T13" fmla="*/ 0 h 80"/>
                  <a:gd name="T14" fmla="*/ 0 w 4923"/>
                  <a:gd name="T15" fmla="*/ 1 h 80"/>
                  <a:gd name="T16" fmla="*/ 0 w 4923"/>
                  <a:gd name="T17" fmla="*/ 1 h 80"/>
                  <a:gd name="T18" fmla="*/ 0 w 4923"/>
                  <a:gd name="T19" fmla="*/ 0 h 80"/>
                  <a:gd name="T20" fmla="*/ 0 w 4923"/>
                  <a:gd name="T21" fmla="*/ 0 h 80"/>
                  <a:gd name="T22" fmla="*/ 0 w 4923"/>
                  <a:gd name="T23" fmla="*/ 0 h 80"/>
                  <a:gd name="T24" fmla="*/ 0 w 4923"/>
                  <a:gd name="T25" fmla="*/ 1 h 80"/>
                  <a:gd name="T26" fmla="*/ 0 w 4923"/>
                  <a:gd name="T27" fmla="*/ 1 h 80"/>
                  <a:gd name="T28" fmla="*/ 0 w 4923"/>
                  <a:gd name="T29" fmla="*/ 0 h 80"/>
                  <a:gd name="T30" fmla="*/ 0 w 4923"/>
                  <a:gd name="T31" fmla="*/ 0 h 80"/>
                  <a:gd name="T32" fmla="*/ 0 w 4923"/>
                  <a:gd name="T33" fmla="*/ 0 h 80"/>
                  <a:gd name="T34" fmla="*/ 0 w 4923"/>
                  <a:gd name="T35" fmla="*/ 1 h 80"/>
                  <a:gd name="T36" fmla="*/ 0 w 4923"/>
                  <a:gd name="T37" fmla="*/ 1 h 80"/>
                  <a:gd name="T38" fmla="*/ 0 w 4923"/>
                  <a:gd name="T39" fmla="*/ 0 h 80"/>
                  <a:gd name="T40" fmla="*/ 0 w 4923"/>
                  <a:gd name="T41" fmla="*/ 0 h 80"/>
                  <a:gd name="T42" fmla="*/ 0 w 4923"/>
                  <a:gd name="T43" fmla="*/ 0 h 80"/>
                  <a:gd name="T44" fmla="*/ 0 w 4923"/>
                  <a:gd name="T45" fmla="*/ 1 h 80"/>
                  <a:gd name="T46" fmla="*/ 0 w 4923"/>
                  <a:gd name="T47" fmla="*/ 1 h 80"/>
                  <a:gd name="T48" fmla="*/ 0 w 4923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23"/>
                  <a:gd name="T76" fmla="*/ 0 h 80"/>
                  <a:gd name="T77" fmla="*/ 4923 w 4923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23" h="80">
                    <a:moveTo>
                      <a:pt x="0" y="0"/>
                    </a:moveTo>
                    <a:lnTo>
                      <a:pt x="290" y="0"/>
                    </a:lnTo>
                    <a:lnTo>
                      <a:pt x="25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61" y="0"/>
                    </a:moveTo>
                    <a:lnTo>
                      <a:pt x="1435" y="0"/>
                    </a:lnTo>
                    <a:lnTo>
                      <a:pt x="1405" y="80"/>
                    </a:lnTo>
                    <a:lnTo>
                      <a:pt x="1085" y="80"/>
                    </a:lnTo>
                    <a:lnTo>
                      <a:pt x="1061" y="0"/>
                    </a:lnTo>
                    <a:close/>
                    <a:moveTo>
                      <a:pt x="2240" y="0"/>
                    </a:moveTo>
                    <a:lnTo>
                      <a:pt x="2613" y="0"/>
                    </a:lnTo>
                    <a:lnTo>
                      <a:pt x="2581" y="80"/>
                    </a:lnTo>
                    <a:lnTo>
                      <a:pt x="2264" y="80"/>
                    </a:lnTo>
                    <a:lnTo>
                      <a:pt x="2240" y="0"/>
                    </a:lnTo>
                    <a:close/>
                    <a:moveTo>
                      <a:pt x="3397" y="0"/>
                    </a:moveTo>
                    <a:lnTo>
                      <a:pt x="3772" y="0"/>
                    </a:lnTo>
                    <a:lnTo>
                      <a:pt x="3740" y="80"/>
                    </a:lnTo>
                    <a:lnTo>
                      <a:pt x="3424" y="80"/>
                    </a:lnTo>
                    <a:lnTo>
                      <a:pt x="3397" y="0"/>
                    </a:lnTo>
                    <a:close/>
                    <a:moveTo>
                      <a:pt x="4550" y="0"/>
                    </a:moveTo>
                    <a:lnTo>
                      <a:pt x="4923" y="0"/>
                    </a:lnTo>
                    <a:lnTo>
                      <a:pt x="4889" y="80"/>
                    </a:lnTo>
                    <a:lnTo>
                      <a:pt x="4577" y="80"/>
                    </a:lnTo>
                    <a:lnTo>
                      <a:pt x="4550" y="0"/>
                    </a:lnTo>
                    <a:close/>
                  </a:path>
                </a:pathLst>
              </a:custGeom>
              <a:solidFill>
                <a:srgbClr val="74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3" name="Freeform 55"/>
              <p:cNvSpPr>
                <a:spLocks noEditPoints="1"/>
              </p:cNvSpPr>
              <p:nvPr/>
            </p:nvSpPr>
            <p:spPr bwMode="auto">
              <a:xfrm>
                <a:off x="7" y="969"/>
                <a:ext cx="2453" cy="40"/>
              </a:xfrm>
              <a:custGeom>
                <a:avLst/>
                <a:gdLst>
                  <a:gd name="T0" fmla="*/ 0 w 4906"/>
                  <a:gd name="T1" fmla="*/ 0 h 80"/>
                  <a:gd name="T2" fmla="*/ 1 w 4906"/>
                  <a:gd name="T3" fmla="*/ 0 h 80"/>
                  <a:gd name="T4" fmla="*/ 1 w 4906"/>
                  <a:gd name="T5" fmla="*/ 1 h 80"/>
                  <a:gd name="T6" fmla="*/ 0 w 4906"/>
                  <a:gd name="T7" fmla="*/ 1 h 80"/>
                  <a:gd name="T8" fmla="*/ 0 w 4906"/>
                  <a:gd name="T9" fmla="*/ 0 h 80"/>
                  <a:gd name="T10" fmla="*/ 1 w 4906"/>
                  <a:gd name="T11" fmla="*/ 0 h 80"/>
                  <a:gd name="T12" fmla="*/ 1 w 4906"/>
                  <a:gd name="T13" fmla="*/ 0 h 80"/>
                  <a:gd name="T14" fmla="*/ 1 w 4906"/>
                  <a:gd name="T15" fmla="*/ 1 h 80"/>
                  <a:gd name="T16" fmla="*/ 1 w 4906"/>
                  <a:gd name="T17" fmla="*/ 1 h 80"/>
                  <a:gd name="T18" fmla="*/ 1 w 4906"/>
                  <a:gd name="T19" fmla="*/ 0 h 80"/>
                  <a:gd name="T20" fmla="*/ 1 w 4906"/>
                  <a:gd name="T21" fmla="*/ 0 h 80"/>
                  <a:gd name="T22" fmla="*/ 1 w 4906"/>
                  <a:gd name="T23" fmla="*/ 0 h 80"/>
                  <a:gd name="T24" fmla="*/ 1 w 4906"/>
                  <a:gd name="T25" fmla="*/ 1 h 80"/>
                  <a:gd name="T26" fmla="*/ 1 w 4906"/>
                  <a:gd name="T27" fmla="*/ 1 h 80"/>
                  <a:gd name="T28" fmla="*/ 1 w 4906"/>
                  <a:gd name="T29" fmla="*/ 0 h 80"/>
                  <a:gd name="T30" fmla="*/ 1 w 4906"/>
                  <a:gd name="T31" fmla="*/ 0 h 80"/>
                  <a:gd name="T32" fmla="*/ 1 w 4906"/>
                  <a:gd name="T33" fmla="*/ 0 h 80"/>
                  <a:gd name="T34" fmla="*/ 1 w 4906"/>
                  <a:gd name="T35" fmla="*/ 1 h 80"/>
                  <a:gd name="T36" fmla="*/ 1 w 4906"/>
                  <a:gd name="T37" fmla="*/ 1 h 80"/>
                  <a:gd name="T38" fmla="*/ 1 w 4906"/>
                  <a:gd name="T39" fmla="*/ 0 h 80"/>
                  <a:gd name="T40" fmla="*/ 1 w 4906"/>
                  <a:gd name="T41" fmla="*/ 0 h 80"/>
                  <a:gd name="T42" fmla="*/ 1 w 4906"/>
                  <a:gd name="T43" fmla="*/ 0 h 80"/>
                  <a:gd name="T44" fmla="*/ 1 w 4906"/>
                  <a:gd name="T45" fmla="*/ 1 h 80"/>
                  <a:gd name="T46" fmla="*/ 1 w 4906"/>
                  <a:gd name="T47" fmla="*/ 1 h 80"/>
                  <a:gd name="T48" fmla="*/ 1 w 4906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06"/>
                  <a:gd name="T76" fmla="*/ 0 h 80"/>
                  <a:gd name="T77" fmla="*/ 4906 w 4906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06" h="80">
                    <a:moveTo>
                      <a:pt x="0" y="0"/>
                    </a:moveTo>
                    <a:lnTo>
                      <a:pt x="275" y="0"/>
                    </a:lnTo>
                    <a:lnTo>
                      <a:pt x="242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73" y="0"/>
                    </a:moveTo>
                    <a:lnTo>
                      <a:pt x="1421" y="0"/>
                    </a:lnTo>
                    <a:lnTo>
                      <a:pt x="1391" y="80"/>
                    </a:lnTo>
                    <a:lnTo>
                      <a:pt x="1097" y="80"/>
                    </a:lnTo>
                    <a:lnTo>
                      <a:pt x="1073" y="0"/>
                    </a:lnTo>
                    <a:close/>
                    <a:moveTo>
                      <a:pt x="2252" y="0"/>
                    </a:moveTo>
                    <a:lnTo>
                      <a:pt x="2596" y="0"/>
                    </a:lnTo>
                    <a:lnTo>
                      <a:pt x="2564" y="80"/>
                    </a:lnTo>
                    <a:lnTo>
                      <a:pt x="2276" y="80"/>
                    </a:lnTo>
                    <a:lnTo>
                      <a:pt x="2252" y="0"/>
                    </a:lnTo>
                    <a:close/>
                    <a:moveTo>
                      <a:pt x="3410" y="0"/>
                    </a:moveTo>
                    <a:lnTo>
                      <a:pt x="3756" y="0"/>
                    </a:lnTo>
                    <a:lnTo>
                      <a:pt x="3725" y="80"/>
                    </a:lnTo>
                    <a:lnTo>
                      <a:pt x="3437" y="80"/>
                    </a:lnTo>
                    <a:lnTo>
                      <a:pt x="3410" y="0"/>
                    </a:lnTo>
                    <a:close/>
                    <a:moveTo>
                      <a:pt x="4564" y="0"/>
                    </a:moveTo>
                    <a:lnTo>
                      <a:pt x="4906" y="0"/>
                    </a:lnTo>
                    <a:lnTo>
                      <a:pt x="4872" y="80"/>
                    </a:lnTo>
                    <a:lnTo>
                      <a:pt x="4592" y="80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65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4" name="Freeform 56"/>
              <p:cNvSpPr>
                <a:spLocks noEditPoints="1"/>
              </p:cNvSpPr>
              <p:nvPr/>
            </p:nvSpPr>
            <p:spPr bwMode="auto">
              <a:xfrm>
                <a:off x="7" y="989"/>
                <a:ext cx="2444" cy="20"/>
              </a:xfrm>
              <a:custGeom>
                <a:avLst/>
                <a:gdLst>
                  <a:gd name="T0" fmla="*/ 0 w 4889"/>
                  <a:gd name="T1" fmla="*/ 0 h 40"/>
                  <a:gd name="T2" fmla="*/ 0 w 4889"/>
                  <a:gd name="T3" fmla="*/ 0 h 40"/>
                  <a:gd name="T4" fmla="*/ 0 w 4889"/>
                  <a:gd name="T5" fmla="*/ 1 h 40"/>
                  <a:gd name="T6" fmla="*/ 0 w 4889"/>
                  <a:gd name="T7" fmla="*/ 1 h 40"/>
                  <a:gd name="T8" fmla="*/ 0 w 4889"/>
                  <a:gd name="T9" fmla="*/ 0 h 40"/>
                  <a:gd name="T10" fmla="*/ 0 w 4889"/>
                  <a:gd name="T11" fmla="*/ 0 h 40"/>
                  <a:gd name="T12" fmla="*/ 0 w 4889"/>
                  <a:gd name="T13" fmla="*/ 0 h 40"/>
                  <a:gd name="T14" fmla="*/ 0 w 4889"/>
                  <a:gd name="T15" fmla="*/ 1 h 40"/>
                  <a:gd name="T16" fmla="*/ 0 w 4889"/>
                  <a:gd name="T17" fmla="*/ 1 h 40"/>
                  <a:gd name="T18" fmla="*/ 0 w 4889"/>
                  <a:gd name="T19" fmla="*/ 0 h 40"/>
                  <a:gd name="T20" fmla="*/ 0 w 4889"/>
                  <a:gd name="T21" fmla="*/ 0 h 40"/>
                  <a:gd name="T22" fmla="*/ 0 w 4889"/>
                  <a:gd name="T23" fmla="*/ 0 h 40"/>
                  <a:gd name="T24" fmla="*/ 0 w 4889"/>
                  <a:gd name="T25" fmla="*/ 1 h 40"/>
                  <a:gd name="T26" fmla="*/ 0 w 4889"/>
                  <a:gd name="T27" fmla="*/ 1 h 40"/>
                  <a:gd name="T28" fmla="*/ 0 w 4889"/>
                  <a:gd name="T29" fmla="*/ 0 h 40"/>
                  <a:gd name="T30" fmla="*/ 0 w 4889"/>
                  <a:gd name="T31" fmla="*/ 0 h 40"/>
                  <a:gd name="T32" fmla="*/ 0 w 4889"/>
                  <a:gd name="T33" fmla="*/ 0 h 40"/>
                  <a:gd name="T34" fmla="*/ 0 w 4889"/>
                  <a:gd name="T35" fmla="*/ 1 h 40"/>
                  <a:gd name="T36" fmla="*/ 0 w 4889"/>
                  <a:gd name="T37" fmla="*/ 1 h 40"/>
                  <a:gd name="T38" fmla="*/ 0 w 4889"/>
                  <a:gd name="T39" fmla="*/ 0 h 40"/>
                  <a:gd name="T40" fmla="*/ 0 w 4889"/>
                  <a:gd name="T41" fmla="*/ 0 h 40"/>
                  <a:gd name="T42" fmla="*/ 0 w 4889"/>
                  <a:gd name="T43" fmla="*/ 0 h 40"/>
                  <a:gd name="T44" fmla="*/ 0 w 4889"/>
                  <a:gd name="T45" fmla="*/ 1 h 40"/>
                  <a:gd name="T46" fmla="*/ 0 w 4889"/>
                  <a:gd name="T47" fmla="*/ 1 h 40"/>
                  <a:gd name="T48" fmla="*/ 0 w 4889"/>
                  <a:gd name="T49" fmla="*/ 0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89"/>
                  <a:gd name="T76" fmla="*/ 0 h 40"/>
                  <a:gd name="T77" fmla="*/ 4889 w 4889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89" h="40">
                    <a:moveTo>
                      <a:pt x="0" y="0"/>
                    </a:moveTo>
                    <a:lnTo>
                      <a:pt x="259" y="0"/>
                    </a:lnTo>
                    <a:lnTo>
                      <a:pt x="242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  <a:moveTo>
                      <a:pt x="1085" y="0"/>
                    </a:moveTo>
                    <a:lnTo>
                      <a:pt x="1405" y="0"/>
                    </a:lnTo>
                    <a:lnTo>
                      <a:pt x="1391" y="40"/>
                    </a:lnTo>
                    <a:lnTo>
                      <a:pt x="1097" y="40"/>
                    </a:lnTo>
                    <a:lnTo>
                      <a:pt x="1085" y="0"/>
                    </a:lnTo>
                    <a:close/>
                    <a:moveTo>
                      <a:pt x="2264" y="0"/>
                    </a:moveTo>
                    <a:lnTo>
                      <a:pt x="2581" y="0"/>
                    </a:lnTo>
                    <a:lnTo>
                      <a:pt x="2564" y="40"/>
                    </a:lnTo>
                    <a:lnTo>
                      <a:pt x="2276" y="40"/>
                    </a:lnTo>
                    <a:lnTo>
                      <a:pt x="2264" y="0"/>
                    </a:lnTo>
                    <a:close/>
                    <a:moveTo>
                      <a:pt x="3424" y="0"/>
                    </a:moveTo>
                    <a:lnTo>
                      <a:pt x="3740" y="0"/>
                    </a:lnTo>
                    <a:lnTo>
                      <a:pt x="3725" y="40"/>
                    </a:lnTo>
                    <a:lnTo>
                      <a:pt x="3437" y="40"/>
                    </a:lnTo>
                    <a:lnTo>
                      <a:pt x="3424" y="0"/>
                    </a:lnTo>
                    <a:close/>
                    <a:moveTo>
                      <a:pt x="4577" y="0"/>
                    </a:moveTo>
                    <a:lnTo>
                      <a:pt x="4889" y="0"/>
                    </a:lnTo>
                    <a:lnTo>
                      <a:pt x="4872" y="40"/>
                    </a:lnTo>
                    <a:lnTo>
                      <a:pt x="4592" y="40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5" name="Freeform 57"/>
              <p:cNvSpPr>
                <a:spLocks/>
              </p:cNvSpPr>
              <p:nvPr/>
            </p:nvSpPr>
            <p:spPr bwMode="auto">
              <a:xfrm>
                <a:off x="555" y="989"/>
                <a:ext cx="149" cy="20"/>
              </a:xfrm>
              <a:custGeom>
                <a:avLst/>
                <a:gdLst>
                  <a:gd name="T0" fmla="*/ 1 w 298"/>
                  <a:gd name="T1" fmla="*/ 1 h 40"/>
                  <a:gd name="T2" fmla="*/ 0 w 298"/>
                  <a:gd name="T3" fmla="*/ 1 h 40"/>
                  <a:gd name="T4" fmla="*/ 1 w 298"/>
                  <a:gd name="T5" fmla="*/ 0 h 40"/>
                  <a:gd name="T6" fmla="*/ 1 w 298"/>
                  <a:gd name="T7" fmla="*/ 0 h 40"/>
                  <a:gd name="T8" fmla="*/ 1 w 298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40"/>
                  <a:gd name="T17" fmla="*/ 298 w 29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40">
                    <a:moveTo>
                      <a:pt x="288" y="40"/>
                    </a:moveTo>
                    <a:lnTo>
                      <a:pt x="0" y="40"/>
                    </a:lnTo>
                    <a:lnTo>
                      <a:pt x="12" y="0"/>
                    </a:lnTo>
                    <a:lnTo>
                      <a:pt x="298" y="0"/>
                    </a:lnTo>
                    <a:lnTo>
                      <a:pt x="288" y="4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6" name="Freeform 58"/>
              <p:cNvSpPr>
                <a:spLocks/>
              </p:cNvSpPr>
              <p:nvPr/>
            </p:nvSpPr>
            <p:spPr bwMode="auto">
              <a:xfrm>
                <a:off x="555" y="969"/>
                <a:ext cx="155" cy="40"/>
              </a:xfrm>
              <a:custGeom>
                <a:avLst/>
                <a:gdLst>
                  <a:gd name="T0" fmla="*/ 1 w 309"/>
                  <a:gd name="T1" fmla="*/ 1 h 80"/>
                  <a:gd name="T2" fmla="*/ 0 w 309"/>
                  <a:gd name="T3" fmla="*/ 1 h 80"/>
                  <a:gd name="T4" fmla="*/ 1 w 309"/>
                  <a:gd name="T5" fmla="*/ 0 h 80"/>
                  <a:gd name="T6" fmla="*/ 1 w 309"/>
                  <a:gd name="T7" fmla="*/ 0 h 80"/>
                  <a:gd name="T8" fmla="*/ 1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8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8" y="8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7" name="Freeform 59"/>
              <p:cNvSpPr>
                <a:spLocks/>
              </p:cNvSpPr>
              <p:nvPr/>
            </p:nvSpPr>
            <p:spPr bwMode="auto">
              <a:xfrm>
                <a:off x="561" y="94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6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8" name="Freeform 60"/>
              <p:cNvSpPr>
                <a:spLocks/>
              </p:cNvSpPr>
              <p:nvPr/>
            </p:nvSpPr>
            <p:spPr bwMode="auto">
              <a:xfrm>
                <a:off x="567" y="92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89" name="Freeform 61"/>
              <p:cNvSpPr>
                <a:spLocks/>
              </p:cNvSpPr>
              <p:nvPr/>
            </p:nvSpPr>
            <p:spPr bwMode="auto">
              <a:xfrm>
                <a:off x="572" y="90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0" name="Freeform 62"/>
              <p:cNvSpPr>
                <a:spLocks/>
              </p:cNvSpPr>
              <p:nvPr/>
            </p:nvSpPr>
            <p:spPr bwMode="auto">
              <a:xfrm>
                <a:off x="577" y="889"/>
                <a:ext cx="155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1" name="Freeform 63"/>
              <p:cNvSpPr>
                <a:spLocks/>
              </p:cNvSpPr>
              <p:nvPr/>
            </p:nvSpPr>
            <p:spPr bwMode="auto">
              <a:xfrm>
                <a:off x="583" y="869"/>
                <a:ext cx="155" cy="40"/>
              </a:xfrm>
              <a:custGeom>
                <a:avLst/>
                <a:gdLst>
                  <a:gd name="T0" fmla="*/ 1 w 309"/>
                  <a:gd name="T1" fmla="*/ 1 h 80"/>
                  <a:gd name="T2" fmla="*/ 0 w 309"/>
                  <a:gd name="T3" fmla="*/ 1 h 80"/>
                  <a:gd name="T4" fmla="*/ 1 w 309"/>
                  <a:gd name="T5" fmla="*/ 0 h 80"/>
                  <a:gd name="T6" fmla="*/ 1 w 309"/>
                  <a:gd name="T7" fmla="*/ 0 h 80"/>
                  <a:gd name="T8" fmla="*/ 1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2" name="Freeform 64"/>
              <p:cNvSpPr>
                <a:spLocks/>
              </p:cNvSpPr>
              <p:nvPr/>
            </p:nvSpPr>
            <p:spPr bwMode="auto">
              <a:xfrm>
                <a:off x="588" y="849"/>
                <a:ext cx="155" cy="40"/>
              </a:xfrm>
              <a:custGeom>
                <a:avLst/>
                <a:gdLst>
                  <a:gd name="T0" fmla="*/ 1 w 309"/>
                  <a:gd name="T1" fmla="*/ 0 h 81"/>
                  <a:gd name="T2" fmla="*/ 0 w 309"/>
                  <a:gd name="T3" fmla="*/ 0 h 81"/>
                  <a:gd name="T4" fmla="*/ 1 w 309"/>
                  <a:gd name="T5" fmla="*/ 0 h 81"/>
                  <a:gd name="T6" fmla="*/ 1 w 309"/>
                  <a:gd name="T7" fmla="*/ 0 h 81"/>
                  <a:gd name="T8" fmla="*/ 1 w 30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1"/>
                  <a:gd name="T17" fmla="*/ 309 w 30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3" name="Freeform 65"/>
              <p:cNvSpPr>
                <a:spLocks/>
              </p:cNvSpPr>
              <p:nvPr/>
            </p:nvSpPr>
            <p:spPr bwMode="auto">
              <a:xfrm>
                <a:off x="594" y="829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4" name="Freeform 66"/>
              <p:cNvSpPr>
                <a:spLocks/>
              </p:cNvSpPr>
              <p:nvPr/>
            </p:nvSpPr>
            <p:spPr bwMode="auto">
              <a:xfrm>
                <a:off x="600" y="80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5" name="Freeform 67"/>
              <p:cNvSpPr>
                <a:spLocks/>
              </p:cNvSpPr>
              <p:nvPr/>
            </p:nvSpPr>
            <p:spPr bwMode="auto">
              <a:xfrm>
                <a:off x="605" y="78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6" name="Freeform 68"/>
              <p:cNvSpPr>
                <a:spLocks/>
              </p:cNvSpPr>
              <p:nvPr/>
            </p:nvSpPr>
            <p:spPr bwMode="auto">
              <a:xfrm>
                <a:off x="611" y="76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7" name="Freeform 69"/>
              <p:cNvSpPr>
                <a:spLocks/>
              </p:cNvSpPr>
              <p:nvPr/>
            </p:nvSpPr>
            <p:spPr bwMode="auto">
              <a:xfrm>
                <a:off x="616" y="748"/>
                <a:ext cx="154" cy="41"/>
              </a:xfrm>
              <a:custGeom>
                <a:avLst/>
                <a:gdLst>
                  <a:gd name="T0" fmla="*/ 1 w 308"/>
                  <a:gd name="T1" fmla="*/ 1 h 81"/>
                  <a:gd name="T2" fmla="*/ 0 w 308"/>
                  <a:gd name="T3" fmla="*/ 1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8" name="Freeform 70"/>
              <p:cNvSpPr>
                <a:spLocks/>
              </p:cNvSpPr>
              <p:nvPr/>
            </p:nvSpPr>
            <p:spPr bwMode="auto">
              <a:xfrm>
                <a:off x="622" y="728"/>
                <a:ext cx="154" cy="41"/>
              </a:xfrm>
              <a:custGeom>
                <a:avLst/>
                <a:gdLst>
                  <a:gd name="T0" fmla="*/ 0 w 309"/>
                  <a:gd name="T1" fmla="*/ 1 h 81"/>
                  <a:gd name="T2" fmla="*/ 0 w 309"/>
                  <a:gd name="T3" fmla="*/ 1 h 81"/>
                  <a:gd name="T4" fmla="*/ 0 w 309"/>
                  <a:gd name="T5" fmla="*/ 0 h 81"/>
                  <a:gd name="T6" fmla="*/ 0 w 309"/>
                  <a:gd name="T7" fmla="*/ 0 h 81"/>
                  <a:gd name="T8" fmla="*/ 0 w 309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1"/>
                  <a:gd name="T17" fmla="*/ 309 w 30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1">
                    <a:moveTo>
                      <a:pt x="287" y="81"/>
                    </a:moveTo>
                    <a:lnTo>
                      <a:pt x="0" y="81"/>
                    </a:lnTo>
                    <a:lnTo>
                      <a:pt x="24" y="0"/>
                    </a:lnTo>
                    <a:lnTo>
                      <a:pt x="309" y="0"/>
                    </a:lnTo>
                    <a:lnTo>
                      <a:pt x="287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99" name="Freeform 71"/>
              <p:cNvSpPr>
                <a:spLocks/>
              </p:cNvSpPr>
              <p:nvPr/>
            </p:nvSpPr>
            <p:spPr bwMode="auto">
              <a:xfrm>
                <a:off x="628" y="70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0" name="Freeform 72"/>
              <p:cNvSpPr>
                <a:spLocks/>
              </p:cNvSpPr>
              <p:nvPr/>
            </p:nvSpPr>
            <p:spPr bwMode="auto">
              <a:xfrm>
                <a:off x="633" y="688"/>
                <a:ext cx="154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6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1" name="Freeform 73"/>
              <p:cNvSpPr>
                <a:spLocks/>
              </p:cNvSpPr>
              <p:nvPr/>
            </p:nvSpPr>
            <p:spPr bwMode="auto">
              <a:xfrm>
                <a:off x="639" y="66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2" name="Freeform 74"/>
              <p:cNvSpPr>
                <a:spLocks/>
              </p:cNvSpPr>
              <p:nvPr/>
            </p:nvSpPr>
            <p:spPr bwMode="auto">
              <a:xfrm>
                <a:off x="644" y="64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3" name="Freeform 75"/>
              <p:cNvSpPr>
                <a:spLocks/>
              </p:cNvSpPr>
              <p:nvPr/>
            </p:nvSpPr>
            <p:spPr bwMode="auto">
              <a:xfrm>
                <a:off x="650" y="62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4" name="Freeform 76"/>
              <p:cNvSpPr>
                <a:spLocks/>
              </p:cNvSpPr>
              <p:nvPr/>
            </p:nvSpPr>
            <p:spPr bwMode="auto">
              <a:xfrm>
                <a:off x="655" y="608"/>
                <a:ext cx="154" cy="40"/>
              </a:xfrm>
              <a:custGeom>
                <a:avLst/>
                <a:gdLst>
                  <a:gd name="T0" fmla="*/ 1 w 307"/>
                  <a:gd name="T1" fmla="*/ 0 h 81"/>
                  <a:gd name="T2" fmla="*/ 0 w 307"/>
                  <a:gd name="T3" fmla="*/ 0 h 81"/>
                  <a:gd name="T4" fmla="*/ 1 w 307"/>
                  <a:gd name="T5" fmla="*/ 0 h 81"/>
                  <a:gd name="T6" fmla="*/ 1 w 307"/>
                  <a:gd name="T7" fmla="*/ 0 h 81"/>
                  <a:gd name="T8" fmla="*/ 1 w 30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1"/>
                  <a:gd name="T17" fmla="*/ 307 w 30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1">
                    <a:moveTo>
                      <a:pt x="285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1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5" name="Freeform 77"/>
              <p:cNvSpPr>
                <a:spLocks/>
              </p:cNvSpPr>
              <p:nvPr/>
            </p:nvSpPr>
            <p:spPr bwMode="auto">
              <a:xfrm>
                <a:off x="661" y="588"/>
                <a:ext cx="153" cy="40"/>
              </a:xfrm>
              <a:custGeom>
                <a:avLst/>
                <a:gdLst>
                  <a:gd name="T0" fmla="*/ 1 w 306"/>
                  <a:gd name="T1" fmla="*/ 0 h 81"/>
                  <a:gd name="T2" fmla="*/ 0 w 306"/>
                  <a:gd name="T3" fmla="*/ 0 h 81"/>
                  <a:gd name="T4" fmla="*/ 1 w 306"/>
                  <a:gd name="T5" fmla="*/ 0 h 81"/>
                  <a:gd name="T6" fmla="*/ 1 w 306"/>
                  <a:gd name="T7" fmla="*/ 0 h 81"/>
                  <a:gd name="T8" fmla="*/ 1 w 306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1"/>
                  <a:gd name="T17" fmla="*/ 306 w 30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6" name="Freeform 78"/>
              <p:cNvSpPr>
                <a:spLocks/>
              </p:cNvSpPr>
              <p:nvPr/>
            </p:nvSpPr>
            <p:spPr bwMode="auto">
              <a:xfrm>
                <a:off x="667" y="568"/>
                <a:ext cx="152" cy="40"/>
              </a:xfrm>
              <a:custGeom>
                <a:avLst/>
                <a:gdLst>
                  <a:gd name="T0" fmla="*/ 0 w 306"/>
                  <a:gd name="T1" fmla="*/ 1 h 80"/>
                  <a:gd name="T2" fmla="*/ 0 w 306"/>
                  <a:gd name="T3" fmla="*/ 1 h 80"/>
                  <a:gd name="T4" fmla="*/ 0 w 306"/>
                  <a:gd name="T5" fmla="*/ 0 h 80"/>
                  <a:gd name="T6" fmla="*/ 0 w 306"/>
                  <a:gd name="T7" fmla="*/ 0 h 80"/>
                  <a:gd name="T8" fmla="*/ 0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7" name="Freeform 79"/>
              <p:cNvSpPr>
                <a:spLocks/>
              </p:cNvSpPr>
              <p:nvPr/>
            </p:nvSpPr>
            <p:spPr bwMode="auto">
              <a:xfrm>
                <a:off x="672" y="54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8" name="Freeform 80"/>
              <p:cNvSpPr>
                <a:spLocks/>
              </p:cNvSpPr>
              <p:nvPr/>
            </p:nvSpPr>
            <p:spPr bwMode="auto">
              <a:xfrm>
                <a:off x="678" y="52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9" name="Freeform 81"/>
              <p:cNvSpPr>
                <a:spLocks/>
              </p:cNvSpPr>
              <p:nvPr/>
            </p:nvSpPr>
            <p:spPr bwMode="auto">
              <a:xfrm>
                <a:off x="683" y="50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B7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0" name="Freeform 82"/>
              <p:cNvSpPr>
                <a:spLocks/>
              </p:cNvSpPr>
              <p:nvPr/>
            </p:nvSpPr>
            <p:spPr bwMode="auto">
              <a:xfrm>
                <a:off x="688" y="48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1" name="Freeform 83"/>
              <p:cNvSpPr>
                <a:spLocks/>
              </p:cNvSpPr>
              <p:nvPr/>
            </p:nvSpPr>
            <p:spPr bwMode="auto">
              <a:xfrm>
                <a:off x="695" y="468"/>
                <a:ext cx="152" cy="40"/>
              </a:xfrm>
              <a:custGeom>
                <a:avLst/>
                <a:gdLst>
                  <a:gd name="T0" fmla="*/ 0 w 306"/>
                  <a:gd name="T1" fmla="*/ 1 h 80"/>
                  <a:gd name="T2" fmla="*/ 0 w 306"/>
                  <a:gd name="T3" fmla="*/ 1 h 80"/>
                  <a:gd name="T4" fmla="*/ 0 w 306"/>
                  <a:gd name="T5" fmla="*/ 0 h 80"/>
                  <a:gd name="T6" fmla="*/ 0 w 306"/>
                  <a:gd name="T7" fmla="*/ 0 h 80"/>
                  <a:gd name="T8" fmla="*/ 0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2" name="Freeform 84"/>
              <p:cNvSpPr>
                <a:spLocks/>
              </p:cNvSpPr>
              <p:nvPr/>
            </p:nvSpPr>
            <p:spPr bwMode="auto">
              <a:xfrm>
                <a:off x="700" y="44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3" name="Freeform 85"/>
              <p:cNvSpPr>
                <a:spLocks/>
              </p:cNvSpPr>
              <p:nvPr/>
            </p:nvSpPr>
            <p:spPr bwMode="auto">
              <a:xfrm>
                <a:off x="705" y="42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3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4" name="Freeform 86"/>
              <p:cNvSpPr>
                <a:spLocks/>
              </p:cNvSpPr>
              <p:nvPr/>
            </p:nvSpPr>
            <p:spPr bwMode="auto">
              <a:xfrm>
                <a:off x="711" y="408"/>
                <a:ext cx="153" cy="40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5" name="Freeform 87"/>
              <p:cNvSpPr>
                <a:spLocks/>
              </p:cNvSpPr>
              <p:nvPr/>
            </p:nvSpPr>
            <p:spPr bwMode="auto">
              <a:xfrm>
                <a:off x="716" y="387"/>
                <a:ext cx="153" cy="41"/>
              </a:xfrm>
              <a:custGeom>
                <a:avLst/>
                <a:gdLst>
                  <a:gd name="T0" fmla="*/ 1 w 305"/>
                  <a:gd name="T1" fmla="*/ 1 h 81"/>
                  <a:gd name="T2" fmla="*/ 0 w 305"/>
                  <a:gd name="T3" fmla="*/ 1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6" name="Freeform 88"/>
              <p:cNvSpPr>
                <a:spLocks/>
              </p:cNvSpPr>
              <p:nvPr/>
            </p:nvSpPr>
            <p:spPr bwMode="auto">
              <a:xfrm>
                <a:off x="722" y="367"/>
                <a:ext cx="153" cy="41"/>
              </a:xfrm>
              <a:custGeom>
                <a:avLst/>
                <a:gdLst>
                  <a:gd name="T0" fmla="*/ 1 w 305"/>
                  <a:gd name="T1" fmla="*/ 1 h 81"/>
                  <a:gd name="T2" fmla="*/ 0 w 305"/>
                  <a:gd name="T3" fmla="*/ 1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7" name="Freeform 89"/>
              <p:cNvSpPr>
                <a:spLocks/>
              </p:cNvSpPr>
              <p:nvPr/>
            </p:nvSpPr>
            <p:spPr bwMode="auto">
              <a:xfrm>
                <a:off x="728" y="347"/>
                <a:ext cx="152" cy="40"/>
              </a:xfrm>
              <a:custGeom>
                <a:avLst/>
                <a:gdLst>
                  <a:gd name="T0" fmla="*/ 1 w 304"/>
                  <a:gd name="T1" fmla="*/ 0 h 81"/>
                  <a:gd name="T2" fmla="*/ 0 w 304"/>
                  <a:gd name="T3" fmla="*/ 0 h 81"/>
                  <a:gd name="T4" fmla="*/ 1 w 304"/>
                  <a:gd name="T5" fmla="*/ 0 h 81"/>
                  <a:gd name="T6" fmla="*/ 1 w 304"/>
                  <a:gd name="T7" fmla="*/ 0 h 81"/>
                  <a:gd name="T8" fmla="*/ 1 w 30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1"/>
                  <a:gd name="T17" fmla="*/ 304 w 3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1">
                    <a:moveTo>
                      <a:pt x="282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1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8" name="Freeform 90"/>
              <p:cNvSpPr>
                <a:spLocks/>
              </p:cNvSpPr>
              <p:nvPr/>
            </p:nvSpPr>
            <p:spPr bwMode="auto">
              <a:xfrm>
                <a:off x="733" y="327"/>
                <a:ext cx="153" cy="40"/>
              </a:xfrm>
              <a:custGeom>
                <a:avLst/>
                <a:gdLst>
                  <a:gd name="T0" fmla="*/ 1 w 304"/>
                  <a:gd name="T1" fmla="*/ 0 h 81"/>
                  <a:gd name="T2" fmla="*/ 0 w 304"/>
                  <a:gd name="T3" fmla="*/ 0 h 81"/>
                  <a:gd name="T4" fmla="*/ 1 w 304"/>
                  <a:gd name="T5" fmla="*/ 0 h 81"/>
                  <a:gd name="T6" fmla="*/ 1 w 304"/>
                  <a:gd name="T7" fmla="*/ 0 h 81"/>
                  <a:gd name="T8" fmla="*/ 1 w 30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1"/>
                  <a:gd name="T17" fmla="*/ 304 w 3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1">
                    <a:moveTo>
                      <a:pt x="282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1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19" name="Freeform 91"/>
              <p:cNvSpPr>
                <a:spLocks/>
              </p:cNvSpPr>
              <p:nvPr/>
            </p:nvSpPr>
            <p:spPr bwMode="auto">
              <a:xfrm>
                <a:off x="739" y="307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0" name="Freeform 92"/>
              <p:cNvSpPr>
                <a:spLocks/>
              </p:cNvSpPr>
              <p:nvPr/>
            </p:nvSpPr>
            <p:spPr bwMode="auto">
              <a:xfrm>
                <a:off x="744" y="287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1" name="Freeform 93"/>
              <p:cNvSpPr>
                <a:spLocks/>
              </p:cNvSpPr>
              <p:nvPr/>
            </p:nvSpPr>
            <p:spPr bwMode="auto">
              <a:xfrm>
                <a:off x="750" y="26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2" name="Freeform 94"/>
              <p:cNvSpPr>
                <a:spLocks/>
              </p:cNvSpPr>
              <p:nvPr/>
            </p:nvSpPr>
            <p:spPr bwMode="auto">
              <a:xfrm>
                <a:off x="755" y="24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6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3" name="Freeform 95"/>
              <p:cNvSpPr>
                <a:spLocks/>
              </p:cNvSpPr>
              <p:nvPr/>
            </p:nvSpPr>
            <p:spPr bwMode="auto">
              <a:xfrm>
                <a:off x="761" y="22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4" name="Freeform 96"/>
              <p:cNvSpPr>
                <a:spLocks/>
              </p:cNvSpPr>
              <p:nvPr/>
            </p:nvSpPr>
            <p:spPr bwMode="auto">
              <a:xfrm>
                <a:off x="767" y="20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5" name="Freeform 97"/>
              <p:cNvSpPr>
                <a:spLocks/>
              </p:cNvSpPr>
              <p:nvPr/>
            </p:nvSpPr>
            <p:spPr bwMode="auto">
              <a:xfrm>
                <a:off x="772" y="18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6" name="Freeform 98"/>
              <p:cNvSpPr>
                <a:spLocks/>
              </p:cNvSpPr>
              <p:nvPr/>
            </p:nvSpPr>
            <p:spPr bwMode="auto">
              <a:xfrm>
                <a:off x="778" y="16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7" name="Freeform 99"/>
              <p:cNvSpPr>
                <a:spLocks/>
              </p:cNvSpPr>
              <p:nvPr/>
            </p:nvSpPr>
            <p:spPr bwMode="auto">
              <a:xfrm>
                <a:off x="783" y="14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8" name="Freeform 100"/>
              <p:cNvSpPr>
                <a:spLocks/>
              </p:cNvSpPr>
              <p:nvPr/>
            </p:nvSpPr>
            <p:spPr bwMode="auto">
              <a:xfrm>
                <a:off x="789" y="127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29" name="Freeform 101"/>
              <p:cNvSpPr>
                <a:spLocks/>
              </p:cNvSpPr>
              <p:nvPr/>
            </p:nvSpPr>
            <p:spPr bwMode="auto">
              <a:xfrm>
                <a:off x="795" y="107"/>
                <a:ext cx="151" cy="40"/>
              </a:xfrm>
              <a:custGeom>
                <a:avLst/>
                <a:gdLst>
                  <a:gd name="T0" fmla="*/ 0 w 303"/>
                  <a:gd name="T1" fmla="*/ 1 h 80"/>
                  <a:gd name="T2" fmla="*/ 0 w 303"/>
                  <a:gd name="T3" fmla="*/ 1 h 80"/>
                  <a:gd name="T4" fmla="*/ 0 w 303"/>
                  <a:gd name="T5" fmla="*/ 0 h 80"/>
                  <a:gd name="T6" fmla="*/ 0 w 303"/>
                  <a:gd name="T7" fmla="*/ 0 h 80"/>
                  <a:gd name="T8" fmla="*/ 0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0" name="Freeform 102"/>
              <p:cNvSpPr>
                <a:spLocks/>
              </p:cNvSpPr>
              <p:nvPr/>
            </p:nvSpPr>
            <p:spPr bwMode="auto">
              <a:xfrm>
                <a:off x="800" y="87"/>
                <a:ext cx="152" cy="40"/>
              </a:xfrm>
              <a:custGeom>
                <a:avLst/>
                <a:gdLst>
                  <a:gd name="T0" fmla="*/ 1 w 303"/>
                  <a:gd name="T1" fmla="*/ 1 h 80"/>
                  <a:gd name="T2" fmla="*/ 0 w 303"/>
                  <a:gd name="T3" fmla="*/ 1 h 80"/>
                  <a:gd name="T4" fmla="*/ 1 w 303"/>
                  <a:gd name="T5" fmla="*/ 0 h 80"/>
                  <a:gd name="T6" fmla="*/ 1 w 303"/>
                  <a:gd name="T7" fmla="*/ 0 h 80"/>
                  <a:gd name="T8" fmla="*/ 1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1" name="Freeform 103"/>
              <p:cNvSpPr>
                <a:spLocks/>
              </p:cNvSpPr>
              <p:nvPr/>
            </p:nvSpPr>
            <p:spPr bwMode="auto">
              <a:xfrm>
                <a:off x="806" y="67"/>
                <a:ext cx="151" cy="40"/>
              </a:xfrm>
              <a:custGeom>
                <a:avLst/>
                <a:gdLst>
                  <a:gd name="T0" fmla="*/ 0 w 303"/>
                  <a:gd name="T1" fmla="*/ 1 h 80"/>
                  <a:gd name="T2" fmla="*/ 0 w 303"/>
                  <a:gd name="T3" fmla="*/ 1 h 80"/>
                  <a:gd name="T4" fmla="*/ 0 w 303"/>
                  <a:gd name="T5" fmla="*/ 0 h 80"/>
                  <a:gd name="T6" fmla="*/ 0 w 303"/>
                  <a:gd name="T7" fmla="*/ 0 h 80"/>
                  <a:gd name="T8" fmla="*/ 0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1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2" name="Freeform 104"/>
              <p:cNvSpPr>
                <a:spLocks/>
              </p:cNvSpPr>
              <p:nvPr/>
            </p:nvSpPr>
            <p:spPr bwMode="auto">
              <a:xfrm>
                <a:off x="811" y="47"/>
                <a:ext cx="152" cy="40"/>
              </a:xfrm>
              <a:custGeom>
                <a:avLst/>
                <a:gdLst>
                  <a:gd name="T0" fmla="*/ 1 w 303"/>
                  <a:gd name="T1" fmla="*/ 0 h 81"/>
                  <a:gd name="T2" fmla="*/ 0 w 303"/>
                  <a:gd name="T3" fmla="*/ 0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3" name="Freeform 105"/>
              <p:cNvSpPr>
                <a:spLocks/>
              </p:cNvSpPr>
              <p:nvPr/>
            </p:nvSpPr>
            <p:spPr bwMode="auto">
              <a:xfrm>
                <a:off x="816" y="27"/>
                <a:ext cx="152" cy="40"/>
              </a:xfrm>
              <a:custGeom>
                <a:avLst/>
                <a:gdLst>
                  <a:gd name="T0" fmla="*/ 1 w 303"/>
                  <a:gd name="T1" fmla="*/ 0 h 81"/>
                  <a:gd name="T2" fmla="*/ 0 w 303"/>
                  <a:gd name="T3" fmla="*/ 0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4" name="Freeform 106"/>
              <p:cNvSpPr>
                <a:spLocks/>
              </p:cNvSpPr>
              <p:nvPr/>
            </p:nvSpPr>
            <p:spPr bwMode="auto">
              <a:xfrm>
                <a:off x="822" y="6"/>
                <a:ext cx="152" cy="41"/>
              </a:xfrm>
              <a:custGeom>
                <a:avLst/>
                <a:gdLst>
                  <a:gd name="T0" fmla="*/ 1 w 303"/>
                  <a:gd name="T1" fmla="*/ 1 h 81"/>
                  <a:gd name="T2" fmla="*/ 0 w 303"/>
                  <a:gd name="T3" fmla="*/ 1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5" name="Freeform 107"/>
              <p:cNvSpPr>
                <a:spLocks/>
              </p:cNvSpPr>
              <p:nvPr/>
            </p:nvSpPr>
            <p:spPr bwMode="auto">
              <a:xfrm>
                <a:off x="827" y="6"/>
                <a:ext cx="147" cy="21"/>
              </a:xfrm>
              <a:custGeom>
                <a:avLst/>
                <a:gdLst>
                  <a:gd name="T0" fmla="*/ 1 w 292"/>
                  <a:gd name="T1" fmla="*/ 1 h 41"/>
                  <a:gd name="T2" fmla="*/ 0 w 292"/>
                  <a:gd name="T3" fmla="*/ 1 h 41"/>
                  <a:gd name="T4" fmla="*/ 1 w 292"/>
                  <a:gd name="T5" fmla="*/ 0 h 41"/>
                  <a:gd name="T6" fmla="*/ 1 w 292"/>
                  <a:gd name="T7" fmla="*/ 0 h 41"/>
                  <a:gd name="T8" fmla="*/ 1 w 292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41"/>
                  <a:gd name="T17" fmla="*/ 292 w 29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41">
                    <a:moveTo>
                      <a:pt x="281" y="41"/>
                    </a:moveTo>
                    <a:lnTo>
                      <a:pt x="0" y="41"/>
                    </a:lnTo>
                    <a:lnTo>
                      <a:pt x="12" y="0"/>
                    </a:lnTo>
                    <a:lnTo>
                      <a:pt x="292" y="0"/>
                    </a:lnTo>
                    <a:lnTo>
                      <a:pt x="281" y="41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6" name="Rectangle 108"/>
              <p:cNvSpPr>
                <a:spLocks noChangeArrowheads="1"/>
              </p:cNvSpPr>
              <p:nvPr/>
            </p:nvSpPr>
            <p:spPr bwMode="auto">
              <a:xfrm>
                <a:off x="833" y="6"/>
                <a:ext cx="141" cy="1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637" name="Freeform 109"/>
              <p:cNvSpPr>
                <a:spLocks/>
              </p:cNvSpPr>
              <p:nvPr/>
            </p:nvSpPr>
            <p:spPr bwMode="auto">
              <a:xfrm>
                <a:off x="7" y="991"/>
                <a:ext cx="125" cy="20"/>
              </a:xfrm>
              <a:custGeom>
                <a:avLst/>
                <a:gdLst>
                  <a:gd name="T0" fmla="*/ 0 w 249"/>
                  <a:gd name="T1" fmla="*/ 1 h 40"/>
                  <a:gd name="T2" fmla="*/ 0 w 249"/>
                  <a:gd name="T3" fmla="*/ 0 h 40"/>
                  <a:gd name="T4" fmla="*/ 1 w 249"/>
                  <a:gd name="T5" fmla="*/ 0 h 40"/>
                  <a:gd name="T6" fmla="*/ 1 w 249"/>
                  <a:gd name="T7" fmla="*/ 1 h 40"/>
                  <a:gd name="T8" fmla="*/ 1 w 249"/>
                  <a:gd name="T9" fmla="*/ 1 h 40"/>
                  <a:gd name="T10" fmla="*/ 0 w 249"/>
                  <a:gd name="T11" fmla="*/ 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9"/>
                  <a:gd name="T19" fmla="*/ 0 h 40"/>
                  <a:gd name="T20" fmla="*/ 249 w 24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9" h="40">
                    <a:moveTo>
                      <a:pt x="0" y="40"/>
                    </a:moveTo>
                    <a:lnTo>
                      <a:pt x="0" y="0"/>
                    </a:lnTo>
                    <a:lnTo>
                      <a:pt x="249" y="0"/>
                    </a:lnTo>
                    <a:lnTo>
                      <a:pt x="239" y="40"/>
                    </a:lnTo>
                    <a:lnTo>
                      <a:pt x="95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8" name="Freeform 110"/>
              <p:cNvSpPr>
                <a:spLocks/>
              </p:cNvSpPr>
              <p:nvPr/>
            </p:nvSpPr>
            <p:spPr bwMode="auto">
              <a:xfrm>
                <a:off x="7" y="971"/>
                <a:ext cx="131" cy="40"/>
              </a:xfrm>
              <a:custGeom>
                <a:avLst/>
                <a:gdLst>
                  <a:gd name="T0" fmla="*/ 0 w 260"/>
                  <a:gd name="T1" fmla="*/ 1 h 80"/>
                  <a:gd name="T2" fmla="*/ 0 w 260"/>
                  <a:gd name="T3" fmla="*/ 0 h 80"/>
                  <a:gd name="T4" fmla="*/ 1 w 260"/>
                  <a:gd name="T5" fmla="*/ 0 h 80"/>
                  <a:gd name="T6" fmla="*/ 1 w 260"/>
                  <a:gd name="T7" fmla="*/ 1 h 80"/>
                  <a:gd name="T8" fmla="*/ 1 w 260"/>
                  <a:gd name="T9" fmla="*/ 1 h 80"/>
                  <a:gd name="T10" fmla="*/ 0 w 260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0"/>
                  <a:gd name="T19" fmla="*/ 0 h 80"/>
                  <a:gd name="T20" fmla="*/ 260 w 26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0" h="80">
                    <a:moveTo>
                      <a:pt x="0" y="80"/>
                    </a:moveTo>
                    <a:lnTo>
                      <a:pt x="0" y="0"/>
                    </a:lnTo>
                    <a:lnTo>
                      <a:pt x="260" y="0"/>
                    </a:lnTo>
                    <a:lnTo>
                      <a:pt x="239" y="80"/>
                    </a:lnTo>
                    <a:lnTo>
                      <a:pt x="95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39" name="Freeform 111"/>
              <p:cNvSpPr>
                <a:spLocks/>
              </p:cNvSpPr>
              <p:nvPr/>
            </p:nvSpPr>
            <p:spPr bwMode="auto">
              <a:xfrm>
                <a:off x="7" y="951"/>
                <a:ext cx="136" cy="40"/>
              </a:xfrm>
              <a:custGeom>
                <a:avLst/>
                <a:gdLst>
                  <a:gd name="T0" fmla="*/ 1 w 271"/>
                  <a:gd name="T1" fmla="*/ 1 h 80"/>
                  <a:gd name="T2" fmla="*/ 0 w 271"/>
                  <a:gd name="T3" fmla="*/ 1 h 80"/>
                  <a:gd name="T4" fmla="*/ 0 w 271"/>
                  <a:gd name="T5" fmla="*/ 0 h 80"/>
                  <a:gd name="T6" fmla="*/ 1 w 271"/>
                  <a:gd name="T7" fmla="*/ 0 h 80"/>
                  <a:gd name="T8" fmla="*/ 1 w 271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80"/>
                  <a:gd name="T17" fmla="*/ 271 w 27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80">
                    <a:moveTo>
                      <a:pt x="249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71" y="0"/>
                    </a:lnTo>
                    <a:lnTo>
                      <a:pt x="249" y="80"/>
                    </a:lnTo>
                    <a:close/>
                  </a:path>
                </a:pathLst>
              </a:custGeom>
              <a:solidFill>
                <a:srgbClr val="C6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0" name="Freeform 112"/>
              <p:cNvSpPr>
                <a:spLocks/>
              </p:cNvSpPr>
              <p:nvPr/>
            </p:nvSpPr>
            <p:spPr bwMode="auto">
              <a:xfrm>
                <a:off x="7" y="931"/>
                <a:ext cx="142" cy="40"/>
              </a:xfrm>
              <a:custGeom>
                <a:avLst/>
                <a:gdLst>
                  <a:gd name="T0" fmla="*/ 1 w 282"/>
                  <a:gd name="T1" fmla="*/ 1 h 80"/>
                  <a:gd name="T2" fmla="*/ 0 w 282"/>
                  <a:gd name="T3" fmla="*/ 1 h 80"/>
                  <a:gd name="T4" fmla="*/ 0 w 282"/>
                  <a:gd name="T5" fmla="*/ 0 h 80"/>
                  <a:gd name="T6" fmla="*/ 1 w 282"/>
                  <a:gd name="T7" fmla="*/ 0 h 80"/>
                  <a:gd name="T8" fmla="*/ 1 w 282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80"/>
                  <a:gd name="T17" fmla="*/ 282 w 28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80">
                    <a:moveTo>
                      <a:pt x="260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60" y="80"/>
                    </a:lnTo>
                    <a:close/>
                  </a:path>
                </a:pathLst>
              </a:cu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1" name="Freeform 113"/>
              <p:cNvSpPr>
                <a:spLocks/>
              </p:cNvSpPr>
              <p:nvPr/>
            </p:nvSpPr>
            <p:spPr bwMode="auto">
              <a:xfrm>
                <a:off x="7" y="911"/>
                <a:ext cx="147" cy="40"/>
              </a:xfrm>
              <a:custGeom>
                <a:avLst/>
                <a:gdLst>
                  <a:gd name="T0" fmla="*/ 1 w 293"/>
                  <a:gd name="T1" fmla="*/ 1 h 80"/>
                  <a:gd name="T2" fmla="*/ 0 w 293"/>
                  <a:gd name="T3" fmla="*/ 1 h 80"/>
                  <a:gd name="T4" fmla="*/ 0 w 293"/>
                  <a:gd name="T5" fmla="*/ 1 h 80"/>
                  <a:gd name="T6" fmla="*/ 1 w 293"/>
                  <a:gd name="T7" fmla="*/ 0 h 80"/>
                  <a:gd name="T8" fmla="*/ 1 w 293"/>
                  <a:gd name="T9" fmla="*/ 0 h 80"/>
                  <a:gd name="T10" fmla="*/ 1 w 293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80"/>
                  <a:gd name="T20" fmla="*/ 293 w 293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80">
                    <a:moveTo>
                      <a:pt x="271" y="80"/>
                    </a:moveTo>
                    <a:lnTo>
                      <a:pt x="0" y="80"/>
                    </a:lnTo>
                    <a:lnTo>
                      <a:pt x="0" y="28"/>
                    </a:lnTo>
                    <a:lnTo>
                      <a:pt x="7" y="0"/>
                    </a:lnTo>
                    <a:lnTo>
                      <a:pt x="293" y="0"/>
                    </a:lnTo>
                    <a:lnTo>
                      <a:pt x="271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2" name="Freeform 114"/>
              <p:cNvSpPr>
                <a:spLocks/>
              </p:cNvSpPr>
              <p:nvPr/>
            </p:nvSpPr>
            <p:spPr bwMode="auto">
              <a:xfrm>
                <a:off x="7" y="891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0 w 304"/>
                  <a:gd name="T5" fmla="*/ 1 h 80"/>
                  <a:gd name="T6" fmla="*/ 1 w 304"/>
                  <a:gd name="T7" fmla="*/ 0 h 80"/>
                  <a:gd name="T8" fmla="*/ 1 w 304"/>
                  <a:gd name="T9" fmla="*/ 0 h 80"/>
                  <a:gd name="T10" fmla="*/ 1 w 304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80"/>
                  <a:gd name="T20" fmla="*/ 304 w 304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0" y="68"/>
                    </a:lnTo>
                    <a:lnTo>
                      <a:pt x="18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3" name="Freeform 115"/>
              <p:cNvSpPr>
                <a:spLocks/>
              </p:cNvSpPr>
              <p:nvPr/>
            </p:nvSpPr>
            <p:spPr bwMode="auto">
              <a:xfrm>
                <a:off x="11" y="870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1 h 80"/>
                  <a:gd name="T6" fmla="*/ 1 w 308"/>
                  <a:gd name="T7" fmla="*/ 0 h 80"/>
                  <a:gd name="T8" fmla="*/ 1 w 308"/>
                  <a:gd name="T9" fmla="*/ 0 h 80"/>
                  <a:gd name="T10" fmla="*/ 1 w 308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80"/>
                  <a:gd name="T20" fmla="*/ 308 w 30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14" y="29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4" name="Freeform 116"/>
              <p:cNvSpPr>
                <a:spLocks/>
              </p:cNvSpPr>
              <p:nvPr/>
            </p:nvSpPr>
            <p:spPr bwMode="auto">
              <a:xfrm>
                <a:off x="16" y="850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1 h 80"/>
                  <a:gd name="T6" fmla="*/ 1 w 308"/>
                  <a:gd name="T7" fmla="*/ 0 h 80"/>
                  <a:gd name="T8" fmla="*/ 1 w 308"/>
                  <a:gd name="T9" fmla="*/ 0 h 80"/>
                  <a:gd name="T10" fmla="*/ 1 w 308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80"/>
                  <a:gd name="T20" fmla="*/ 308 w 30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3" y="69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5" name="Freeform 117"/>
              <p:cNvSpPr>
                <a:spLocks/>
              </p:cNvSpPr>
              <p:nvPr/>
            </p:nvSpPr>
            <p:spPr bwMode="auto">
              <a:xfrm>
                <a:off x="22" y="830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6" name="Freeform 118"/>
              <p:cNvSpPr>
                <a:spLocks/>
              </p:cNvSpPr>
              <p:nvPr/>
            </p:nvSpPr>
            <p:spPr bwMode="auto">
              <a:xfrm>
                <a:off x="28" y="810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5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1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7" name="Freeform 119"/>
              <p:cNvSpPr>
                <a:spLocks/>
              </p:cNvSpPr>
              <p:nvPr/>
            </p:nvSpPr>
            <p:spPr bwMode="auto">
              <a:xfrm>
                <a:off x="33" y="790"/>
                <a:ext cx="154" cy="40"/>
              </a:xfrm>
              <a:custGeom>
                <a:avLst/>
                <a:gdLst>
                  <a:gd name="T0" fmla="*/ 1 w 308"/>
                  <a:gd name="T1" fmla="*/ 0 h 82"/>
                  <a:gd name="T2" fmla="*/ 0 w 308"/>
                  <a:gd name="T3" fmla="*/ 0 h 82"/>
                  <a:gd name="T4" fmla="*/ 1 w 308"/>
                  <a:gd name="T5" fmla="*/ 0 h 82"/>
                  <a:gd name="T6" fmla="*/ 1 w 308"/>
                  <a:gd name="T7" fmla="*/ 0 h 82"/>
                  <a:gd name="T8" fmla="*/ 1 w 308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2"/>
                  <a:gd name="T17" fmla="*/ 308 w 308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2">
                    <a:moveTo>
                      <a:pt x="285" y="82"/>
                    </a:moveTo>
                    <a:lnTo>
                      <a:pt x="0" y="82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8" name="Freeform 120"/>
              <p:cNvSpPr>
                <a:spLocks/>
              </p:cNvSpPr>
              <p:nvPr/>
            </p:nvSpPr>
            <p:spPr bwMode="auto">
              <a:xfrm>
                <a:off x="39" y="770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49" name="Freeform 121"/>
              <p:cNvSpPr>
                <a:spLocks/>
              </p:cNvSpPr>
              <p:nvPr/>
            </p:nvSpPr>
            <p:spPr bwMode="auto">
              <a:xfrm>
                <a:off x="44" y="750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1 h 80"/>
                  <a:gd name="T6" fmla="*/ 1 w 308"/>
                  <a:gd name="T7" fmla="*/ 0 h 80"/>
                  <a:gd name="T8" fmla="*/ 1 w 308"/>
                  <a:gd name="T9" fmla="*/ 0 h 80"/>
                  <a:gd name="T10" fmla="*/ 1 w 308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80"/>
                  <a:gd name="T20" fmla="*/ 308 w 30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17" y="20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0" name="Freeform 122"/>
              <p:cNvSpPr>
                <a:spLocks/>
              </p:cNvSpPr>
              <p:nvPr/>
            </p:nvSpPr>
            <p:spPr bwMode="auto">
              <a:xfrm>
                <a:off x="50" y="730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1 h 80"/>
                  <a:gd name="T6" fmla="*/ 0 w 309"/>
                  <a:gd name="T7" fmla="*/ 0 h 80"/>
                  <a:gd name="T8" fmla="*/ 0 w 309"/>
                  <a:gd name="T9" fmla="*/ 0 h 80"/>
                  <a:gd name="T10" fmla="*/ 0 w 309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9"/>
                  <a:gd name="T19" fmla="*/ 0 h 80"/>
                  <a:gd name="T20" fmla="*/ 309 w 30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9" h="80">
                    <a:moveTo>
                      <a:pt x="287" y="80"/>
                    </a:moveTo>
                    <a:lnTo>
                      <a:pt x="0" y="80"/>
                    </a:lnTo>
                    <a:lnTo>
                      <a:pt x="7" y="60"/>
                    </a:lnTo>
                    <a:lnTo>
                      <a:pt x="24" y="0"/>
                    </a:lnTo>
                    <a:lnTo>
                      <a:pt x="309" y="0"/>
                    </a:lnTo>
                    <a:lnTo>
                      <a:pt x="287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1" name="Freeform 123"/>
              <p:cNvSpPr>
                <a:spLocks/>
              </p:cNvSpPr>
              <p:nvPr/>
            </p:nvSpPr>
            <p:spPr bwMode="auto">
              <a:xfrm>
                <a:off x="55" y="710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0 h 80"/>
                  <a:gd name="T6" fmla="*/ 0 w 309"/>
                  <a:gd name="T7" fmla="*/ 0 h 80"/>
                  <a:gd name="T8" fmla="*/ 0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7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7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2" name="Freeform 124"/>
              <p:cNvSpPr>
                <a:spLocks/>
              </p:cNvSpPr>
              <p:nvPr/>
            </p:nvSpPr>
            <p:spPr bwMode="auto">
              <a:xfrm>
                <a:off x="61" y="690"/>
                <a:ext cx="154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6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3" name="Freeform 125"/>
              <p:cNvSpPr>
                <a:spLocks/>
              </p:cNvSpPr>
              <p:nvPr/>
            </p:nvSpPr>
            <p:spPr bwMode="auto">
              <a:xfrm>
                <a:off x="67" y="670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4" name="Freeform 126"/>
              <p:cNvSpPr>
                <a:spLocks/>
              </p:cNvSpPr>
              <p:nvPr/>
            </p:nvSpPr>
            <p:spPr bwMode="auto">
              <a:xfrm>
                <a:off x="72" y="650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5" name="Freeform 127"/>
              <p:cNvSpPr>
                <a:spLocks/>
              </p:cNvSpPr>
              <p:nvPr/>
            </p:nvSpPr>
            <p:spPr bwMode="auto">
              <a:xfrm>
                <a:off x="78" y="629"/>
                <a:ext cx="153" cy="41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6" name="Freeform 128"/>
              <p:cNvSpPr>
                <a:spLocks/>
              </p:cNvSpPr>
              <p:nvPr/>
            </p:nvSpPr>
            <p:spPr bwMode="auto">
              <a:xfrm>
                <a:off x="83" y="609"/>
                <a:ext cx="154" cy="41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7" name="Freeform 129"/>
              <p:cNvSpPr>
                <a:spLocks/>
              </p:cNvSpPr>
              <p:nvPr/>
            </p:nvSpPr>
            <p:spPr bwMode="auto">
              <a:xfrm>
                <a:off x="89" y="589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8" name="Freeform 130"/>
              <p:cNvSpPr>
                <a:spLocks/>
              </p:cNvSpPr>
              <p:nvPr/>
            </p:nvSpPr>
            <p:spPr bwMode="auto">
              <a:xfrm>
                <a:off x="95" y="569"/>
                <a:ext cx="152" cy="40"/>
              </a:xfrm>
              <a:custGeom>
                <a:avLst/>
                <a:gdLst>
                  <a:gd name="T0" fmla="*/ 0 w 306"/>
                  <a:gd name="T1" fmla="*/ 0 h 81"/>
                  <a:gd name="T2" fmla="*/ 0 w 306"/>
                  <a:gd name="T3" fmla="*/ 0 h 81"/>
                  <a:gd name="T4" fmla="*/ 0 w 306"/>
                  <a:gd name="T5" fmla="*/ 0 h 81"/>
                  <a:gd name="T6" fmla="*/ 0 w 306"/>
                  <a:gd name="T7" fmla="*/ 0 h 81"/>
                  <a:gd name="T8" fmla="*/ 0 w 306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1"/>
                  <a:gd name="T17" fmla="*/ 306 w 30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59" name="Freeform 131"/>
              <p:cNvSpPr>
                <a:spLocks/>
              </p:cNvSpPr>
              <p:nvPr/>
            </p:nvSpPr>
            <p:spPr bwMode="auto">
              <a:xfrm>
                <a:off x="100" y="549"/>
                <a:ext cx="153" cy="40"/>
              </a:xfrm>
              <a:custGeom>
                <a:avLst/>
                <a:gdLst>
                  <a:gd name="T0" fmla="*/ 1 w 306"/>
                  <a:gd name="T1" fmla="*/ 0 h 81"/>
                  <a:gd name="T2" fmla="*/ 0 w 306"/>
                  <a:gd name="T3" fmla="*/ 0 h 81"/>
                  <a:gd name="T4" fmla="*/ 1 w 306"/>
                  <a:gd name="T5" fmla="*/ 0 h 81"/>
                  <a:gd name="T6" fmla="*/ 1 w 306"/>
                  <a:gd name="T7" fmla="*/ 0 h 81"/>
                  <a:gd name="T8" fmla="*/ 1 w 306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1"/>
                  <a:gd name="T17" fmla="*/ 306 w 30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0" name="Freeform 132"/>
              <p:cNvSpPr>
                <a:spLocks/>
              </p:cNvSpPr>
              <p:nvPr/>
            </p:nvSpPr>
            <p:spPr bwMode="auto">
              <a:xfrm>
                <a:off x="106" y="529"/>
                <a:ext cx="153" cy="40"/>
              </a:xfrm>
              <a:custGeom>
                <a:avLst/>
                <a:gdLst>
                  <a:gd name="T0" fmla="*/ 0 w 307"/>
                  <a:gd name="T1" fmla="*/ 0 h 81"/>
                  <a:gd name="T2" fmla="*/ 0 w 307"/>
                  <a:gd name="T3" fmla="*/ 0 h 81"/>
                  <a:gd name="T4" fmla="*/ 0 w 307"/>
                  <a:gd name="T5" fmla="*/ 0 h 81"/>
                  <a:gd name="T6" fmla="*/ 0 w 307"/>
                  <a:gd name="T7" fmla="*/ 0 h 81"/>
                  <a:gd name="T8" fmla="*/ 0 w 30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1"/>
                  <a:gd name="T17" fmla="*/ 307 w 30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1" name="Freeform 133"/>
              <p:cNvSpPr>
                <a:spLocks/>
              </p:cNvSpPr>
              <p:nvPr/>
            </p:nvSpPr>
            <p:spPr bwMode="auto">
              <a:xfrm>
                <a:off x="111" y="509"/>
                <a:ext cx="153" cy="40"/>
              </a:xfrm>
              <a:custGeom>
                <a:avLst/>
                <a:gdLst>
                  <a:gd name="T0" fmla="*/ 0 w 307"/>
                  <a:gd name="T1" fmla="*/ 0 h 81"/>
                  <a:gd name="T2" fmla="*/ 0 w 307"/>
                  <a:gd name="T3" fmla="*/ 0 h 81"/>
                  <a:gd name="T4" fmla="*/ 0 w 307"/>
                  <a:gd name="T5" fmla="*/ 0 h 81"/>
                  <a:gd name="T6" fmla="*/ 0 w 307"/>
                  <a:gd name="T7" fmla="*/ 0 h 81"/>
                  <a:gd name="T8" fmla="*/ 0 w 30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1"/>
                  <a:gd name="T17" fmla="*/ 307 w 30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B7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2" name="Freeform 134"/>
              <p:cNvSpPr>
                <a:spLocks/>
              </p:cNvSpPr>
              <p:nvPr/>
            </p:nvSpPr>
            <p:spPr bwMode="auto">
              <a:xfrm>
                <a:off x="116" y="489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1 h 80"/>
                  <a:gd name="T6" fmla="*/ 1 w 307"/>
                  <a:gd name="T7" fmla="*/ 0 h 80"/>
                  <a:gd name="T8" fmla="*/ 1 w 307"/>
                  <a:gd name="T9" fmla="*/ 0 h 80"/>
                  <a:gd name="T10" fmla="*/ 1 w 307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7"/>
                  <a:gd name="T19" fmla="*/ 0 h 80"/>
                  <a:gd name="T20" fmla="*/ 307 w 307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11" y="4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3" name="Freeform 135"/>
              <p:cNvSpPr>
                <a:spLocks/>
              </p:cNvSpPr>
              <p:nvPr/>
            </p:nvSpPr>
            <p:spPr bwMode="auto">
              <a:xfrm>
                <a:off x="122" y="469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4" name="Freeform 136"/>
              <p:cNvSpPr>
                <a:spLocks/>
              </p:cNvSpPr>
              <p:nvPr/>
            </p:nvSpPr>
            <p:spPr bwMode="auto">
              <a:xfrm>
                <a:off x="128" y="449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5" name="Freeform 137"/>
              <p:cNvSpPr>
                <a:spLocks/>
              </p:cNvSpPr>
              <p:nvPr/>
            </p:nvSpPr>
            <p:spPr bwMode="auto">
              <a:xfrm>
                <a:off x="133" y="429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3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6" name="Freeform 138"/>
              <p:cNvSpPr>
                <a:spLocks/>
              </p:cNvSpPr>
              <p:nvPr/>
            </p:nvSpPr>
            <p:spPr bwMode="auto">
              <a:xfrm>
                <a:off x="139" y="409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7" name="Freeform 139"/>
              <p:cNvSpPr>
                <a:spLocks/>
              </p:cNvSpPr>
              <p:nvPr/>
            </p:nvSpPr>
            <p:spPr bwMode="auto">
              <a:xfrm>
                <a:off x="144" y="388"/>
                <a:ext cx="153" cy="41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8" name="Freeform 140"/>
              <p:cNvSpPr>
                <a:spLocks/>
              </p:cNvSpPr>
              <p:nvPr/>
            </p:nvSpPr>
            <p:spPr bwMode="auto">
              <a:xfrm>
                <a:off x="150" y="368"/>
                <a:ext cx="153" cy="41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69" name="Freeform 141"/>
              <p:cNvSpPr>
                <a:spLocks/>
              </p:cNvSpPr>
              <p:nvPr/>
            </p:nvSpPr>
            <p:spPr bwMode="auto">
              <a:xfrm>
                <a:off x="156" y="348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0" name="Freeform 142"/>
              <p:cNvSpPr>
                <a:spLocks/>
              </p:cNvSpPr>
              <p:nvPr/>
            </p:nvSpPr>
            <p:spPr bwMode="auto">
              <a:xfrm>
                <a:off x="161" y="328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1" name="Freeform 143"/>
              <p:cNvSpPr>
                <a:spLocks/>
              </p:cNvSpPr>
              <p:nvPr/>
            </p:nvSpPr>
            <p:spPr bwMode="auto">
              <a:xfrm>
                <a:off x="167" y="308"/>
                <a:ext cx="152" cy="40"/>
              </a:xfrm>
              <a:custGeom>
                <a:avLst/>
                <a:gdLst>
                  <a:gd name="T0" fmla="*/ 1 w 304"/>
                  <a:gd name="T1" fmla="*/ 0 h 81"/>
                  <a:gd name="T2" fmla="*/ 0 w 304"/>
                  <a:gd name="T3" fmla="*/ 0 h 81"/>
                  <a:gd name="T4" fmla="*/ 1 w 304"/>
                  <a:gd name="T5" fmla="*/ 0 h 81"/>
                  <a:gd name="T6" fmla="*/ 1 w 304"/>
                  <a:gd name="T7" fmla="*/ 0 h 81"/>
                  <a:gd name="T8" fmla="*/ 1 w 30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1"/>
                  <a:gd name="T17" fmla="*/ 304 w 3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1">
                    <a:moveTo>
                      <a:pt x="282" y="81"/>
                    </a:moveTo>
                    <a:lnTo>
                      <a:pt x="0" y="81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2" name="Freeform 144"/>
              <p:cNvSpPr>
                <a:spLocks/>
              </p:cNvSpPr>
              <p:nvPr/>
            </p:nvSpPr>
            <p:spPr bwMode="auto">
              <a:xfrm>
                <a:off x="172" y="288"/>
                <a:ext cx="153" cy="40"/>
              </a:xfrm>
              <a:custGeom>
                <a:avLst/>
                <a:gdLst>
                  <a:gd name="T0" fmla="*/ 1 w 304"/>
                  <a:gd name="T1" fmla="*/ 0 h 82"/>
                  <a:gd name="T2" fmla="*/ 0 w 304"/>
                  <a:gd name="T3" fmla="*/ 0 h 82"/>
                  <a:gd name="T4" fmla="*/ 1 w 304"/>
                  <a:gd name="T5" fmla="*/ 0 h 82"/>
                  <a:gd name="T6" fmla="*/ 1 w 304"/>
                  <a:gd name="T7" fmla="*/ 0 h 82"/>
                  <a:gd name="T8" fmla="*/ 1 w 304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2"/>
                  <a:gd name="T17" fmla="*/ 304 w 304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2">
                    <a:moveTo>
                      <a:pt x="282" y="82"/>
                    </a:moveTo>
                    <a:lnTo>
                      <a:pt x="0" y="82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2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3" name="Freeform 145"/>
              <p:cNvSpPr>
                <a:spLocks/>
              </p:cNvSpPr>
              <p:nvPr/>
            </p:nvSpPr>
            <p:spPr bwMode="auto">
              <a:xfrm>
                <a:off x="178" y="268"/>
                <a:ext cx="152" cy="40"/>
              </a:xfrm>
              <a:custGeom>
                <a:avLst/>
                <a:gdLst>
                  <a:gd name="T0" fmla="*/ 0 w 305"/>
                  <a:gd name="T1" fmla="*/ 0 h 81"/>
                  <a:gd name="T2" fmla="*/ 0 w 305"/>
                  <a:gd name="T3" fmla="*/ 0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4" name="Freeform 146"/>
              <p:cNvSpPr>
                <a:spLocks/>
              </p:cNvSpPr>
              <p:nvPr/>
            </p:nvSpPr>
            <p:spPr bwMode="auto">
              <a:xfrm>
                <a:off x="183" y="24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6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5" name="Freeform 147"/>
              <p:cNvSpPr>
                <a:spLocks/>
              </p:cNvSpPr>
              <p:nvPr/>
            </p:nvSpPr>
            <p:spPr bwMode="auto">
              <a:xfrm>
                <a:off x="189" y="22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6" name="Freeform 148"/>
              <p:cNvSpPr>
                <a:spLocks/>
              </p:cNvSpPr>
              <p:nvPr/>
            </p:nvSpPr>
            <p:spPr bwMode="auto">
              <a:xfrm>
                <a:off x="195" y="20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7" name="Freeform 149"/>
              <p:cNvSpPr>
                <a:spLocks/>
              </p:cNvSpPr>
              <p:nvPr/>
            </p:nvSpPr>
            <p:spPr bwMode="auto">
              <a:xfrm>
                <a:off x="200" y="18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8" name="Freeform 150"/>
              <p:cNvSpPr>
                <a:spLocks/>
              </p:cNvSpPr>
              <p:nvPr/>
            </p:nvSpPr>
            <p:spPr bwMode="auto">
              <a:xfrm>
                <a:off x="206" y="16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9" name="Freeform 151"/>
              <p:cNvSpPr>
                <a:spLocks/>
              </p:cNvSpPr>
              <p:nvPr/>
            </p:nvSpPr>
            <p:spPr bwMode="auto">
              <a:xfrm>
                <a:off x="211" y="148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0" name="Freeform 152"/>
              <p:cNvSpPr>
                <a:spLocks/>
              </p:cNvSpPr>
              <p:nvPr/>
            </p:nvSpPr>
            <p:spPr bwMode="auto">
              <a:xfrm>
                <a:off x="217" y="127"/>
                <a:ext cx="152" cy="41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1" name="Freeform 153"/>
              <p:cNvSpPr>
                <a:spLocks/>
              </p:cNvSpPr>
              <p:nvPr/>
            </p:nvSpPr>
            <p:spPr bwMode="auto">
              <a:xfrm>
                <a:off x="223" y="107"/>
                <a:ext cx="151" cy="41"/>
              </a:xfrm>
              <a:custGeom>
                <a:avLst/>
                <a:gdLst>
                  <a:gd name="T0" fmla="*/ 0 w 303"/>
                  <a:gd name="T1" fmla="*/ 1 h 80"/>
                  <a:gd name="T2" fmla="*/ 0 w 303"/>
                  <a:gd name="T3" fmla="*/ 1 h 80"/>
                  <a:gd name="T4" fmla="*/ 0 w 303"/>
                  <a:gd name="T5" fmla="*/ 0 h 80"/>
                  <a:gd name="T6" fmla="*/ 0 w 303"/>
                  <a:gd name="T7" fmla="*/ 0 h 80"/>
                  <a:gd name="T8" fmla="*/ 0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2" name="Freeform 154"/>
              <p:cNvSpPr>
                <a:spLocks/>
              </p:cNvSpPr>
              <p:nvPr/>
            </p:nvSpPr>
            <p:spPr bwMode="auto">
              <a:xfrm>
                <a:off x="228" y="87"/>
                <a:ext cx="152" cy="40"/>
              </a:xfrm>
              <a:custGeom>
                <a:avLst/>
                <a:gdLst>
                  <a:gd name="T0" fmla="*/ 1 w 303"/>
                  <a:gd name="T1" fmla="*/ 1 h 80"/>
                  <a:gd name="T2" fmla="*/ 0 w 303"/>
                  <a:gd name="T3" fmla="*/ 1 h 80"/>
                  <a:gd name="T4" fmla="*/ 1 w 303"/>
                  <a:gd name="T5" fmla="*/ 0 h 80"/>
                  <a:gd name="T6" fmla="*/ 1 w 303"/>
                  <a:gd name="T7" fmla="*/ 0 h 80"/>
                  <a:gd name="T8" fmla="*/ 1 w 303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0"/>
                  <a:gd name="T17" fmla="*/ 303 w 303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3" name="Freeform 155"/>
              <p:cNvSpPr>
                <a:spLocks/>
              </p:cNvSpPr>
              <p:nvPr/>
            </p:nvSpPr>
            <p:spPr bwMode="auto">
              <a:xfrm>
                <a:off x="234" y="67"/>
                <a:ext cx="151" cy="40"/>
              </a:xfrm>
              <a:custGeom>
                <a:avLst/>
                <a:gdLst>
                  <a:gd name="T0" fmla="*/ 0 w 303"/>
                  <a:gd name="T1" fmla="*/ 0 h 81"/>
                  <a:gd name="T2" fmla="*/ 0 w 303"/>
                  <a:gd name="T3" fmla="*/ 0 h 81"/>
                  <a:gd name="T4" fmla="*/ 0 w 303"/>
                  <a:gd name="T5" fmla="*/ 0 h 81"/>
                  <a:gd name="T6" fmla="*/ 0 w 303"/>
                  <a:gd name="T7" fmla="*/ 0 h 81"/>
                  <a:gd name="T8" fmla="*/ 0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4" name="Freeform 156"/>
              <p:cNvSpPr>
                <a:spLocks/>
              </p:cNvSpPr>
              <p:nvPr/>
            </p:nvSpPr>
            <p:spPr bwMode="auto">
              <a:xfrm>
                <a:off x="239" y="47"/>
                <a:ext cx="152" cy="40"/>
              </a:xfrm>
              <a:custGeom>
                <a:avLst/>
                <a:gdLst>
                  <a:gd name="T0" fmla="*/ 1 w 303"/>
                  <a:gd name="T1" fmla="*/ 0 h 82"/>
                  <a:gd name="T2" fmla="*/ 0 w 303"/>
                  <a:gd name="T3" fmla="*/ 0 h 82"/>
                  <a:gd name="T4" fmla="*/ 1 w 303"/>
                  <a:gd name="T5" fmla="*/ 0 h 82"/>
                  <a:gd name="T6" fmla="*/ 1 w 303"/>
                  <a:gd name="T7" fmla="*/ 0 h 82"/>
                  <a:gd name="T8" fmla="*/ 1 w 303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2"/>
                  <a:gd name="T17" fmla="*/ 303 w 3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2">
                    <a:moveTo>
                      <a:pt x="281" y="82"/>
                    </a:moveTo>
                    <a:lnTo>
                      <a:pt x="0" y="82"/>
                    </a:lnTo>
                    <a:lnTo>
                      <a:pt x="22" y="0"/>
                    </a:lnTo>
                    <a:lnTo>
                      <a:pt x="303" y="0"/>
                    </a:lnTo>
                    <a:lnTo>
                      <a:pt x="281" y="82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5" name="Freeform 157"/>
              <p:cNvSpPr>
                <a:spLocks/>
              </p:cNvSpPr>
              <p:nvPr/>
            </p:nvSpPr>
            <p:spPr bwMode="auto">
              <a:xfrm>
                <a:off x="244" y="27"/>
                <a:ext cx="152" cy="40"/>
              </a:xfrm>
              <a:custGeom>
                <a:avLst/>
                <a:gdLst>
                  <a:gd name="T0" fmla="*/ 1 w 303"/>
                  <a:gd name="T1" fmla="*/ 0 h 81"/>
                  <a:gd name="T2" fmla="*/ 0 w 303"/>
                  <a:gd name="T3" fmla="*/ 0 h 81"/>
                  <a:gd name="T4" fmla="*/ 1 w 303"/>
                  <a:gd name="T5" fmla="*/ 0 h 81"/>
                  <a:gd name="T6" fmla="*/ 1 w 303"/>
                  <a:gd name="T7" fmla="*/ 0 h 81"/>
                  <a:gd name="T8" fmla="*/ 1 w 30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81"/>
                  <a:gd name="T17" fmla="*/ 303 w 30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81">
                    <a:moveTo>
                      <a:pt x="281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3" y="0"/>
                    </a:lnTo>
                    <a:lnTo>
                      <a:pt x="281" y="81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6" name="Freeform 158"/>
              <p:cNvSpPr>
                <a:spLocks/>
              </p:cNvSpPr>
              <p:nvPr/>
            </p:nvSpPr>
            <p:spPr bwMode="auto">
              <a:xfrm>
                <a:off x="250" y="7"/>
                <a:ext cx="152" cy="40"/>
              </a:xfrm>
              <a:custGeom>
                <a:avLst/>
                <a:gdLst>
                  <a:gd name="T0" fmla="*/ 1 w 303"/>
                  <a:gd name="T1" fmla="*/ 1 h 78"/>
                  <a:gd name="T2" fmla="*/ 0 w 303"/>
                  <a:gd name="T3" fmla="*/ 1 h 78"/>
                  <a:gd name="T4" fmla="*/ 1 w 303"/>
                  <a:gd name="T5" fmla="*/ 0 h 78"/>
                  <a:gd name="T6" fmla="*/ 1 w 303"/>
                  <a:gd name="T7" fmla="*/ 0 h 78"/>
                  <a:gd name="T8" fmla="*/ 1 w 303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78"/>
                  <a:gd name="T17" fmla="*/ 303 w 30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78">
                    <a:moveTo>
                      <a:pt x="281" y="78"/>
                    </a:moveTo>
                    <a:lnTo>
                      <a:pt x="0" y="78"/>
                    </a:lnTo>
                    <a:lnTo>
                      <a:pt x="23" y="0"/>
                    </a:lnTo>
                    <a:lnTo>
                      <a:pt x="303" y="0"/>
                    </a:lnTo>
                    <a:lnTo>
                      <a:pt x="281" y="7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7" name="Freeform 159"/>
              <p:cNvSpPr>
                <a:spLocks/>
              </p:cNvSpPr>
              <p:nvPr/>
            </p:nvSpPr>
            <p:spPr bwMode="auto">
              <a:xfrm>
                <a:off x="256" y="7"/>
                <a:ext cx="146" cy="20"/>
              </a:xfrm>
              <a:custGeom>
                <a:avLst/>
                <a:gdLst>
                  <a:gd name="T0" fmla="*/ 1 w 291"/>
                  <a:gd name="T1" fmla="*/ 1 h 38"/>
                  <a:gd name="T2" fmla="*/ 0 w 291"/>
                  <a:gd name="T3" fmla="*/ 1 h 38"/>
                  <a:gd name="T4" fmla="*/ 1 w 291"/>
                  <a:gd name="T5" fmla="*/ 0 h 38"/>
                  <a:gd name="T6" fmla="*/ 1 w 291"/>
                  <a:gd name="T7" fmla="*/ 0 h 38"/>
                  <a:gd name="T8" fmla="*/ 1 w 291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38"/>
                  <a:gd name="T17" fmla="*/ 291 w 29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38">
                    <a:moveTo>
                      <a:pt x="280" y="38"/>
                    </a:moveTo>
                    <a:lnTo>
                      <a:pt x="0" y="38"/>
                    </a:lnTo>
                    <a:lnTo>
                      <a:pt x="11" y="0"/>
                    </a:lnTo>
                    <a:lnTo>
                      <a:pt x="291" y="0"/>
                    </a:lnTo>
                    <a:lnTo>
                      <a:pt x="280" y="38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8" name="Freeform 160"/>
              <p:cNvSpPr>
                <a:spLocks/>
              </p:cNvSpPr>
              <p:nvPr/>
            </p:nvSpPr>
            <p:spPr bwMode="auto">
              <a:xfrm>
                <a:off x="1145" y="989"/>
                <a:ext cx="149" cy="20"/>
              </a:xfrm>
              <a:custGeom>
                <a:avLst/>
                <a:gdLst>
                  <a:gd name="T0" fmla="*/ 0 w 299"/>
                  <a:gd name="T1" fmla="*/ 1 h 40"/>
                  <a:gd name="T2" fmla="*/ 0 w 299"/>
                  <a:gd name="T3" fmla="*/ 1 h 40"/>
                  <a:gd name="T4" fmla="*/ 0 w 299"/>
                  <a:gd name="T5" fmla="*/ 0 h 40"/>
                  <a:gd name="T6" fmla="*/ 0 w 299"/>
                  <a:gd name="T7" fmla="*/ 0 h 40"/>
                  <a:gd name="T8" fmla="*/ 0 w 299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40"/>
                  <a:gd name="T17" fmla="*/ 299 w 29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40">
                    <a:moveTo>
                      <a:pt x="288" y="40"/>
                    </a:moveTo>
                    <a:lnTo>
                      <a:pt x="0" y="40"/>
                    </a:lnTo>
                    <a:lnTo>
                      <a:pt x="11" y="0"/>
                    </a:lnTo>
                    <a:lnTo>
                      <a:pt x="299" y="0"/>
                    </a:lnTo>
                    <a:lnTo>
                      <a:pt x="288" y="4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89" name="Freeform 161"/>
              <p:cNvSpPr>
                <a:spLocks/>
              </p:cNvSpPr>
              <p:nvPr/>
            </p:nvSpPr>
            <p:spPr bwMode="auto">
              <a:xfrm>
                <a:off x="1145" y="969"/>
                <a:ext cx="154" cy="40"/>
              </a:xfrm>
              <a:custGeom>
                <a:avLst/>
                <a:gdLst>
                  <a:gd name="T0" fmla="*/ 0 w 310"/>
                  <a:gd name="T1" fmla="*/ 0 h 81"/>
                  <a:gd name="T2" fmla="*/ 0 w 310"/>
                  <a:gd name="T3" fmla="*/ 0 h 81"/>
                  <a:gd name="T4" fmla="*/ 0 w 310"/>
                  <a:gd name="T5" fmla="*/ 0 h 81"/>
                  <a:gd name="T6" fmla="*/ 0 w 310"/>
                  <a:gd name="T7" fmla="*/ 0 h 81"/>
                  <a:gd name="T8" fmla="*/ 0 w 310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0"/>
                  <a:gd name="T16" fmla="*/ 0 h 81"/>
                  <a:gd name="T17" fmla="*/ 310 w 310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0" h="81">
                    <a:moveTo>
                      <a:pt x="288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10" y="0"/>
                    </a:lnTo>
                    <a:lnTo>
                      <a:pt x="288" y="81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0" name="Freeform 162"/>
              <p:cNvSpPr>
                <a:spLocks/>
              </p:cNvSpPr>
              <p:nvPr/>
            </p:nvSpPr>
            <p:spPr bwMode="auto">
              <a:xfrm>
                <a:off x="1150" y="949"/>
                <a:ext cx="155" cy="40"/>
              </a:xfrm>
              <a:custGeom>
                <a:avLst/>
                <a:gdLst>
                  <a:gd name="T0" fmla="*/ 1 w 309"/>
                  <a:gd name="T1" fmla="*/ 0 h 81"/>
                  <a:gd name="T2" fmla="*/ 0 w 309"/>
                  <a:gd name="T3" fmla="*/ 0 h 81"/>
                  <a:gd name="T4" fmla="*/ 1 w 309"/>
                  <a:gd name="T5" fmla="*/ 0 h 81"/>
                  <a:gd name="T6" fmla="*/ 1 w 309"/>
                  <a:gd name="T7" fmla="*/ 0 h 81"/>
                  <a:gd name="T8" fmla="*/ 1 w 30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1"/>
                  <a:gd name="T17" fmla="*/ 309 w 30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1">
                    <a:moveTo>
                      <a:pt x="288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8" y="81"/>
                    </a:lnTo>
                    <a:close/>
                  </a:path>
                </a:pathLst>
              </a:custGeom>
              <a:solidFill>
                <a:srgbClr val="C6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1" name="Freeform 163"/>
              <p:cNvSpPr>
                <a:spLocks/>
              </p:cNvSpPr>
              <p:nvPr/>
            </p:nvSpPr>
            <p:spPr bwMode="auto">
              <a:xfrm>
                <a:off x="1156" y="929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0 h 80"/>
                  <a:gd name="T6" fmla="*/ 0 w 309"/>
                  <a:gd name="T7" fmla="*/ 0 h 80"/>
                  <a:gd name="T8" fmla="*/ 0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8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8" y="80"/>
                    </a:lnTo>
                    <a:close/>
                  </a:path>
                </a:pathLst>
              </a:custGeom>
              <a:solidFill>
                <a:srgbClr val="CAC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2" name="Freeform 164"/>
              <p:cNvSpPr>
                <a:spLocks/>
              </p:cNvSpPr>
              <p:nvPr/>
            </p:nvSpPr>
            <p:spPr bwMode="auto">
              <a:xfrm>
                <a:off x="1162" y="909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3" name="Freeform 165"/>
              <p:cNvSpPr>
                <a:spLocks/>
              </p:cNvSpPr>
              <p:nvPr/>
            </p:nvSpPr>
            <p:spPr bwMode="auto">
              <a:xfrm>
                <a:off x="1167" y="889"/>
                <a:ext cx="154" cy="40"/>
              </a:xfrm>
              <a:custGeom>
                <a:avLst/>
                <a:gdLst>
                  <a:gd name="T0" fmla="*/ 1 w 308"/>
                  <a:gd name="T1" fmla="*/ 0 h 81"/>
                  <a:gd name="T2" fmla="*/ 0 w 308"/>
                  <a:gd name="T3" fmla="*/ 0 h 81"/>
                  <a:gd name="T4" fmla="*/ 1 w 308"/>
                  <a:gd name="T5" fmla="*/ 0 h 81"/>
                  <a:gd name="T6" fmla="*/ 1 w 308"/>
                  <a:gd name="T7" fmla="*/ 0 h 81"/>
                  <a:gd name="T8" fmla="*/ 1 w 308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1"/>
                  <a:gd name="T17" fmla="*/ 308 w 30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1">
                    <a:moveTo>
                      <a:pt x="286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1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4" name="Freeform 166"/>
              <p:cNvSpPr>
                <a:spLocks/>
              </p:cNvSpPr>
              <p:nvPr/>
            </p:nvSpPr>
            <p:spPr bwMode="auto">
              <a:xfrm>
                <a:off x="1172" y="869"/>
                <a:ext cx="155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5" name="Freeform 167"/>
              <p:cNvSpPr>
                <a:spLocks/>
              </p:cNvSpPr>
              <p:nvPr/>
            </p:nvSpPr>
            <p:spPr bwMode="auto">
              <a:xfrm>
                <a:off x="1178" y="84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6" name="Freeform 168"/>
              <p:cNvSpPr>
                <a:spLocks/>
              </p:cNvSpPr>
              <p:nvPr/>
            </p:nvSpPr>
            <p:spPr bwMode="auto">
              <a:xfrm>
                <a:off x="1183" y="82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7" name="Freeform 169"/>
              <p:cNvSpPr>
                <a:spLocks/>
              </p:cNvSpPr>
              <p:nvPr/>
            </p:nvSpPr>
            <p:spPr bwMode="auto">
              <a:xfrm>
                <a:off x="1189" y="80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8" name="Freeform 170"/>
              <p:cNvSpPr>
                <a:spLocks/>
              </p:cNvSpPr>
              <p:nvPr/>
            </p:nvSpPr>
            <p:spPr bwMode="auto">
              <a:xfrm>
                <a:off x="1195" y="789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99" name="Freeform 171"/>
              <p:cNvSpPr>
                <a:spLocks/>
              </p:cNvSpPr>
              <p:nvPr/>
            </p:nvSpPr>
            <p:spPr bwMode="auto">
              <a:xfrm>
                <a:off x="1200" y="768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0" name="Freeform 172"/>
              <p:cNvSpPr>
                <a:spLocks/>
              </p:cNvSpPr>
              <p:nvPr/>
            </p:nvSpPr>
            <p:spPr bwMode="auto">
              <a:xfrm>
                <a:off x="1206" y="748"/>
                <a:ext cx="154" cy="41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8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1" name="Freeform 173"/>
              <p:cNvSpPr>
                <a:spLocks/>
              </p:cNvSpPr>
              <p:nvPr/>
            </p:nvSpPr>
            <p:spPr bwMode="auto">
              <a:xfrm>
                <a:off x="1211" y="728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2" name="Freeform 174"/>
              <p:cNvSpPr>
                <a:spLocks/>
              </p:cNvSpPr>
              <p:nvPr/>
            </p:nvSpPr>
            <p:spPr bwMode="auto">
              <a:xfrm>
                <a:off x="1217" y="708"/>
                <a:ext cx="154" cy="40"/>
              </a:xfrm>
              <a:custGeom>
                <a:avLst/>
                <a:gdLst>
                  <a:gd name="T0" fmla="*/ 1 w 308"/>
                  <a:gd name="T1" fmla="*/ 1 h 80"/>
                  <a:gd name="T2" fmla="*/ 0 w 308"/>
                  <a:gd name="T3" fmla="*/ 1 h 80"/>
                  <a:gd name="T4" fmla="*/ 1 w 308"/>
                  <a:gd name="T5" fmla="*/ 0 h 80"/>
                  <a:gd name="T6" fmla="*/ 1 w 308"/>
                  <a:gd name="T7" fmla="*/ 0 h 80"/>
                  <a:gd name="T8" fmla="*/ 1 w 308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0"/>
                  <a:gd name="T17" fmla="*/ 308 w 30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8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3" name="Freeform 175"/>
              <p:cNvSpPr>
                <a:spLocks/>
              </p:cNvSpPr>
              <p:nvPr/>
            </p:nvSpPr>
            <p:spPr bwMode="auto">
              <a:xfrm>
                <a:off x="1222" y="688"/>
                <a:ext cx="154" cy="40"/>
              </a:xfrm>
              <a:custGeom>
                <a:avLst/>
                <a:gdLst>
                  <a:gd name="T0" fmla="*/ 0 w 309"/>
                  <a:gd name="T1" fmla="*/ 1 h 80"/>
                  <a:gd name="T2" fmla="*/ 0 w 309"/>
                  <a:gd name="T3" fmla="*/ 1 h 80"/>
                  <a:gd name="T4" fmla="*/ 0 w 309"/>
                  <a:gd name="T5" fmla="*/ 0 h 80"/>
                  <a:gd name="T6" fmla="*/ 0 w 309"/>
                  <a:gd name="T7" fmla="*/ 0 h 80"/>
                  <a:gd name="T8" fmla="*/ 0 w 309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0"/>
                  <a:gd name="T17" fmla="*/ 309 w 30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0">
                    <a:moveTo>
                      <a:pt x="287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9" y="0"/>
                    </a:lnTo>
                    <a:lnTo>
                      <a:pt x="287" y="8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4" name="Freeform 176"/>
              <p:cNvSpPr>
                <a:spLocks/>
              </p:cNvSpPr>
              <p:nvPr/>
            </p:nvSpPr>
            <p:spPr bwMode="auto">
              <a:xfrm>
                <a:off x="1228" y="668"/>
                <a:ext cx="154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6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5" name="Freeform 177"/>
              <p:cNvSpPr>
                <a:spLocks/>
              </p:cNvSpPr>
              <p:nvPr/>
            </p:nvSpPr>
            <p:spPr bwMode="auto">
              <a:xfrm>
                <a:off x="1234" y="64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6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6" name="Freeform 178"/>
              <p:cNvSpPr>
                <a:spLocks/>
              </p:cNvSpPr>
              <p:nvPr/>
            </p:nvSpPr>
            <p:spPr bwMode="auto">
              <a:xfrm>
                <a:off x="1239" y="628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7" name="Freeform 179"/>
              <p:cNvSpPr>
                <a:spLocks/>
              </p:cNvSpPr>
              <p:nvPr/>
            </p:nvSpPr>
            <p:spPr bwMode="auto">
              <a:xfrm>
                <a:off x="1245" y="608"/>
                <a:ext cx="153" cy="40"/>
              </a:xfrm>
              <a:custGeom>
                <a:avLst/>
                <a:gdLst>
                  <a:gd name="T0" fmla="*/ 0 w 307"/>
                  <a:gd name="T1" fmla="*/ 0 h 82"/>
                  <a:gd name="T2" fmla="*/ 0 w 307"/>
                  <a:gd name="T3" fmla="*/ 0 h 82"/>
                  <a:gd name="T4" fmla="*/ 0 w 307"/>
                  <a:gd name="T5" fmla="*/ 0 h 82"/>
                  <a:gd name="T6" fmla="*/ 0 w 307"/>
                  <a:gd name="T7" fmla="*/ 0 h 82"/>
                  <a:gd name="T8" fmla="*/ 0 w 30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2"/>
                  <a:gd name="T17" fmla="*/ 307 w 30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2">
                    <a:moveTo>
                      <a:pt x="285" y="82"/>
                    </a:moveTo>
                    <a:lnTo>
                      <a:pt x="0" y="82"/>
                    </a:lnTo>
                    <a:lnTo>
                      <a:pt x="22" y="0"/>
                    </a:lnTo>
                    <a:lnTo>
                      <a:pt x="307" y="0"/>
                    </a:lnTo>
                    <a:lnTo>
                      <a:pt x="285" y="82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8" name="Freeform 180"/>
              <p:cNvSpPr>
                <a:spLocks/>
              </p:cNvSpPr>
              <p:nvPr/>
            </p:nvSpPr>
            <p:spPr bwMode="auto">
              <a:xfrm>
                <a:off x="1250" y="588"/>
                <a:ext cx="154" cy="40"/>
              </a:xfrm>
              <a:custGeom>
                <a:avLst/>
                <a:gdLst>
                  <a:gd name="T0" fmla="*/ 1 w 307"/>
                  <a:gd name="T1" fmla="*/ 0 h 82"/>
                  <a:gd name="T2" fmla="*/ 0 w 307"/>
                  <a:gd name="T3" fmla="*/ 0 h 82"/>
                  <a:gd name="T4" fmla="*/ 1 w 307"/>
                  <a:gd name="T5" fmla="*/ 0 h 82"/>
                  <a:gd name="T6" fmla="*/ 1 w 307"/>
                  <a:gd name="T7" fmla="*/ 0 h 82"/>
                  <a:gd name="T8" fmla="*/ 1 w 30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2"/>
                  <a:gd name="T17" fmla="*/ 307 w 30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2">
                    <a:moveTo>
                      <a:pt x="285" y="82"/>
                    </a:moveTo>
                    <a:lnTo>
                      <a:pt x="0" y="82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2"/>
                    </a:lnTo>
                    <a:close/>
                  </a:path>
                </a:pathLst>
              </a:custGeom>
              <a:solidFill>
                <a:srgbClr val="E1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09" name="Freeform 181"/>
              <p:cNvSpPr>
                <a:spLocks/>
              </p:cNvSpPr>
              <p:nvPr/>
            </p:nvSpPr>
            <p:spPr bwMode="auto">
              <a:xfrm>
                <a:off x="1256" y="568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5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5" y="80"/>
                    </a:lnTo>
                    <a:close/>
                  </a:path>
                </a:pathLst>
              </a:custGeom>
              <a:solidFill>
                <a:srgbClr val="D8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0" name="Freeform 182"/>
              <p:cNvSpPr>
                <a:spLocks/>
              </p:cNvSpPr>
              <p:nvPr/>
            </p:nvSpPr>
            <p:spPr bwMode="auto">
              <a:xfrm>
                <a:off x="1262" y="54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1" name="Freeform 183"/>
              <p:cNvSpPr>
                <a:spLocks/>
              </p:cNvSpPr>
              <p:nvPr/>
            </p:nvSpPr>
            <p:spPr bwMode="auto">
              <a:xfrm>
                <a:off x="1267" y="528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2" name="Freeform 184"/>
              <p:cNvSpPr>
                <a:spLocks/>
              </p:cNvSpPr>
              <p:nvPr/>
            </p:nvSpPr>
            <p:spPr bwMode="auto">
              <a:xfrm>
                <a:off x="1273" y="507"/>
                <a:ext cx="152" cy="41"/>
              </a:xfrm>
              <a:custGeom>
                <a:avLst/>
                <a:gdLst>
                  <a:gd name="T0" fmla="*/ 0 w 306"/>
                  <a:gd name="T1" fmla="*/ 1 h 80"/>
                  <a:gd name="T2" fmla="*/ 0 w 306"/>
                  <a:gd name="T3" fmla="*/ 1 h 80"/>
                  <a:gd name="T4" fmla="*/ 0 w 306"/>
                  <a:gd name="T5" fmla="*/ 0 h 80"/>
                  <a:gd name="T6" fmla="*/ 0 w 306"/>
                  <a:gd name="T7" fmla="*/ 0 h 80"/>
                  <a:gd name="T8" fmla="*/ 0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B7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3" name="Freeform 185"/>
              <p:cNvSpPr>
                <a:spLocks/>
              </p:cNvSpPr>
              <p:nvPr/>
            </p:nvSpPr>
            <p:spPr bwMode="auto">
              <a:xfrm>
                <a:off x="1278" y="487"/>
                <a:ext cx="153" cy="41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4" name="Freeform 186"/>
              <p:cNvSpPr>
                <a:spLocks/>
              </p:cNvSpPr>
              <p:nvPr/>
            </p:nvSpPr>
            <p:spPr bwMode="auto">
              <a:xfrm>
                <a:off x="1283" y="467"/>
                <a:ext cx="154" cy="40"/>
              </a:xfrm>
              <a:custGeom>
                <a:avLst/>
                <a:gdLst>
                  <a:gd name="T0" fmla="*/ 1 w 307"/>
                  <a:gd name="T1" fmla="*/ 1 h 80"/>
                  <a:gd name="T2" fmla="*/ 0 w 307"/>
                  <a:gd name="T3" fmla="*/ 1 h 80"/>
                  <a:gd name="T4" fmla="*/ 1 w 307"/>
                  <a:gd name="T5" fmla="*/ 0 h 80"/>
                  <a:gd name="T6" fmla="*/ 1 w 307"/>
                  <a:gd name="T7" fmla="*/ 0 h 80"/>
                  <a:gd name="T8" fmla="*/ 1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A3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5" name="Freeform 187"/>
              <p:cNvSpPr>
                <a:spLocks/>
              </p:cNvSpPr>
              <p:nvPr/>
            </p:nvSpPr>
            <p:spPr bwMode="auto">
              <a:xfrm>
                <a:off x="1289" y="447"/>
                <a:ext cx="153" cy="40"/>
              </a:xfrm>
              <a:custGeom>
                <a:avLst/>
                <a:gdLst>
                  <a:gd name="T0" fmla="*/ 0 w 307"/>
                  <a:gd name="T1" fmla="*/ 1 h 80"/>
                  <a:gd name="T2" fmla="*/ 0 w 307"/>
                  <a:gd name="T3" fmla="*/ 1 h 80"/>
                  <a:gd name="T4" fmla="*/ 0 w 307"/>
                  <a:gd name="T5" fmla="*/ 0 h 80"/>
                  <a:gd name="T6" fmla="*/ 0 w 307"/>
                  <a:gd name="T7" fmla="*/ 0 h 80"/>
                  <a:gd name="T8" fmla="*/ 0 w 307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80"/>
                  <a:gd name="T17" fmla="*/ 307 w 30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7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6" name="Freeform 188"/>
              <p:cNvSpPr>
                <a:spLocks/>
              </p:cNvSpPr>
              <p:nvPr/>
            </p:nvSpPr>
            <p:spPr bwMode="auto">
              <a:xfrm>
                <a:off x="1295" y="42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939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7" name="Freeform 189"/>
              <p:cNvSpPr>
                <a:spLocks/>
              </p:cNvSpPr>
              <p:nvPr/>
            </p:nvSpPr>
            <p:spPr bwMode="auto">
              <a:xfrm>
                <a:off x="1300" y="40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8" name="Freeform 190"/>
              <p:cNvSpPr>
                <a:spLocks/>
              </p:cNvSpPr>
              <p:nvPr/>
            </p:nvSpPr>
            <p:spPr bwMode="auto">
              <a:xfrm>
                <a:off x="1306" y="387"/>
                <a:ext cx="153" cy="40"/>
              </a:xfrm>
              <a:custGeom>
                <a:avLst/>
                <a:gdLst>
                  <a:gd name="T0" fmla="*/ 1 w 306"/>
                  <a:gd name="T1" fmla="*/ 1 h 80"/>
                  <a:gd name="T2" fmla="*/ 0 w 306"/>
                  <a:gd name="T3" fmla="*/ 1 h 80"/>
                  <a:gd name="T4" fmla="*/ 1 w 306"/>
                  <a:gd name="T5" fmla="*/ 0 h 80"/>
                  <a:gd name="T6" fmla="*/ 1 w 306"/>
                  <a:gd name="T7" fmla="*/ 0 h 80"/>
                  <a:gd name="T8" fmla="*/ 1 w 306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80"/>
                  <a:gd name="T17" fmla="*/ 306 w 3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6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19" name="Freeform 191"/>
              <p:cNvSpPr>
                <a:spLocks/>
              </p:cNvSpPr>
              <p:nvPr/>
            </p:nvSpPr>
            <p:spPr bwMode="auto">
              <a:xfrm>
                <a:off x="1311" y="367"/>
                <a:ext cx="153" cy="40"/>
              </a:xfrm>
              <a:custGeom>
                <a:avLst/>
                <a:gdLst>
                  <a:gd name="T0" fmla="*/ 1 w 305"/>
                  <a:gd name="T1" fmla="*/ 1 h 80"/>
                  <a:gd name="T2" fmla="*/ 0 w 305"/>
                  <a:gd name="T3" fmla="*/ 1 h 80"/>
                  <a:gd name="T4" fmla="*/ 1 w 305"/>
                  <a:gd name="T5" fmla="*/ 0 h 80"/>
                  <a:gd name="T6" fmla="*/ 1 w 305"/>
                  <a:gd name="T7" fmla="*/ 0 h 80"/>
                  <a:gd name="T8" fmla="*/ 1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4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4" y="80"/>
                    </a:lnTo>
                    <a:close/>
                  </a:path>
                </a:pathLst>
              </a:custGeom>
              <a:solidFill>
                <a:srgbClr val="8B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0" name="Freeform 192"/>
              <p:cNvSpPr>
                <a:spLocks/>
              </p:cNvSpPr>
              <p:nvPr/>
            </p:nvSpPr>
            <p:spPr bwMode="auto">
              <a:xfrm>
                <a:off x="1317" y="347"/>
                <a:ext cx="153" cy="40"/>
              </a:xfrm>
              <a:custGeom>
                <a:avLst/>
                <a:gdLst>
                  <a:gd name="T0" fmla="*/ 1 w 305"/>
                  <a:gd name="T1" fmla="*/ 0 h 81"/>
                  <a:gd name="T2" fmla="*/ 0 w 305"/>
                  <a:gd name="T3" fmla="*/ 0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4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4" y="81"/>
                    </a:ln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1" name="Freeform 193"/>
              <p:cNvSpPr>
                <a:spLocks/>
              </p:cNvSpPr>
              <p:nvPr/>
            </p:nvSpPr>
            <p:spPr bwMode="auto">
              <a:xfrm>
                <a:off x="1322" y="327"/>
                <a:ext cx="153" cy="40"/>
              </a:xfrm>
              <a:custGeom>
                <a:avLst/>
                <a:gdLst>
                  <a:gd name="T0" fmla="*/ 1 w 305"/>
                  <a:gd name="T1" fmla="*/ 0 h 81"/>
                  <a:gd name="T2" fmla="*/ 0 w 305"/>
                  <a:gd name="T3" fmla="*/ 0 h 81"/>
                  <a:gd name="T4" fmla="*/ 1 w 305"/>
                  <a:gd name="T5" fmla="*/ 0 h 81"/>
                  <a:gd name="T6" fmla="*/ 1 w 305"/>
                  <a:gd name="T7" fmla="*/ 0 h 81"/>
                  <a:gd name="T8" fmla="*/ 1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2" name="Freeform 194"/>
              <p:cNvSpPr>
                <a:spLocks/>
              </p:cNvSpPr>
              <p:nvPr/>
            </p:nvSpPr>
            <p:spPr bwMode="auto">
              <a:xfrm>
                <a:off x="1328" y="307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3" name="Freeform 195"/>
              <p:cNvSpPr>
                <a:spLocks/>
              </p:cNvSpPr>
              <p:nvPr/>
            </p:nvSpPr>
            <p:spPr bwMode="auto">
              <a:xfrm>
                <a:off x="1334" y="287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B6B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4" name="Freeform 196"/>
              <p:cNvSpPr>
                <a:spLocks/>
              </p:cNvSpPr>
              <p:nvPr/>
            </p:nvSpPr>
            <p:spPr bwMode="auto">
              <a:xfrm>
                <a:off x="1339" y="267"/>
                <a:ext cx="153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C1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5" name="Freeform 197"/>
              <p:cNvSpPr>
                <a:spLocks/>
              </p:cNvSpPr>
              <p:nvPr/>
            </p:nvSpPr>
            <p:spPr bwMode="auto">
              <a:xfrm>
                <a:off x="1345" y="246"/>
                <a:ext cx="152" cy="41"/>
              </a:xfrm>
              <a:custGeom>
                <a:avLst/>
                <a:gdLst>
                  <a:gd name="T0" fmla="*/ 0 w 305"/>
                  <a:gd name="T1" fmla="*/ 1 h 81"/>
                  <a:gd name="T2" fmla="*/ 0 w 305"/>
                  <a:gd name="T3" fmla="*/ 1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6" name="Freeform 198"/>
              <p:cNvSpPr>
                <a:spLocks/>
              </p:cNvSpPr>
              <p:nvPr/>
            </p:nvSpPr>
            <p:spPr bwMode="auto">
              <a:xfrm>
                <a:off x="1350" y="226"/>
                <a:ext cx="152" cy="41"/>
              </a:xfrm>
              <a:custGeom>
                <a:avLst/>
                <a:gdLst>
                  <a:gd name="T0" fmla="*/ 0 w 305"/>
                  <a:gd name="T1" fmla="*/ 1 h 81"/>
                  <a:gd name="T2" fmla="*/ 0 w 305"/>
                  <a:gd name="T3" fmla="*/ 1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7" name="Freeform 199"/>
              <p:cNvSpPr>
                <a:spLocks/>
              </p:cNvSpPr>
              <p:nvPr/>
            </p:nvSpPr>
            <p:spPr bwMode="auto">
              <a:xfrm>
                <a:off x="1356" y="206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3" y="80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8" name="Freeform 200"/>
              <p:cNvSpPr>
                <a:spLocks/>
              </p:cNvSpPr>
              <p:nvPr/>
            </p:nvSpPr>
            <p:spPr bwMode="auto">
              <a:xfrm>
                <a:off x="1362" y="186"/>
                <a:ext cx="151" cy="40"/>
              </a:xfrm>
              <a:custGeom>
                <a:avLst/>
                <a:gdLst>
                  <a:gd name="T0" fmla="*/ 0 w 304"/>
                  <a:gd name="T1" fmla="*/ 1 h 80"/>
                  <a:gd name="T2" fmla="*/ 0 w 304"/>
                  <a:gd name="T3" fmla="*/ 1 h 80"/>
                  <a:gd name="T4" fmla="*/ 0 w 304"/>
                  <a:gd name="T5" fmla="*/ 0 h 80"/>
                  <a:gd name="T6" fmla="*/ 0 w 304"/>
                  <a:gd name="T7" fmla="*/ 0 h 80"/>
                  <a:gd name="T8" fmla="*/ 0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29" name="Freeform 201"/>
              <p:cNvSpPr>
                <a:spLocks/>
              </p:cNvSpPr>
              <p:nvPr/>
            </p:nvSpPr>
            <p:spPr bwMode="auto">
              <a:xfrm>
                <a:off x="1367" y="166"/>
                <a:ext cx="152" cy="40"/>
              </a:xfrm>
              <a:custGeom>
                <a:avLst/>
                <a:gdLst>
                  <a:gd name="T0" fmla="*/ 1 w 304"/>
                  <a:gd name="T1" fmla="*/ 1 h 80"/>
                  <a:gd name="T2" fmla="*/ 0 w 304"/>
                  <a:gd name="T3" fmla="*/ 1 h 80"/>
                  <a:gd name="T4" fmla="*/ 1 w 304"/>
                  <a:gd name="T5" fmla="*/ 0 h 80"/>
                  <a:gd name="T6" fmla="*/ 1 w 304"/>
                  <a:gd name="T7" fmla="*/ 0 h 80"/>
                  <a:gd name="T8" fmla="*/ 1 w 30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80"/>
                  <a:gd name="T17" fmla="*/ 304 w 3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4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30" name="Freeform 202"/>
              <p:cNvSpPr>
                <a:spLocks/>
              </p:cNvSpPr>
              <p:nvPr/>
            </p:nvSpPr>
            <p:spPr bwMode="auto">
              <a:xfrm>
                <a:off x="1373" y="146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31" name="Freeform 203"/>
              <p:cNvSpPr>
                <a:spLocks/>
              </p:cNvSpPr>
              <p:nvPr/>
            </p:nvSpPr>
            <p:spPr bwMode="auto">
              <a:xfrm>
                <a:off x="1378" y="126"/>
                <a:ext cx="152" cy="40"/>
              </a:xfrm>
              <a:custGeom>
                <a:avLst/>
                <a:gdLst>
                  <a:gd name="T0" fmla="*/ 0 w 305"/>
                  <a:gd name="T1" fmla="*/ 1 h 80"/>
                  <a:gd name="T2" fmla="*/ 0 w 305"/>
                  <a:gd name="T3" fmla="*/ 1 h 80"/>
                  <a:gd name="T4" fmla="*/ 0 w 305"/>
                  <a:gd name="T5" fmla="*/ 0 h 80"/>
                  <a:gd name="T6" fmla="*/ 0 w 305"/>
                  <a:gd name="T7" fmla="*/ 0 h 80"/>
                  <a:gd name="T8" fmla="*/ 0 w 305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0"/>
                  <a:gd name="T17" fmla="*/ 305 w 3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0">
                    <a:moveTo>
                      <a:pt x="282" y="80"/>
                    </a:moveTo>
                    <a:lnTo>
                      <a:pt x="0" y="80"/>
                    </a:lnTo>
                    <a:lnTo>
                      <a:pt x="22" y="0"/>
                    </a:lnTo>
                    <a:lnTo>
                      <a:pt x="305" y="0"/>
                    </a:lnTo>
                    <a:lnTo>
                      <a:pt x="282" y="8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32" name="Freeform 204"/>
              <p:cNvSpPr>
                <a:spLocks/>
              </p:cNvSpPr>
              <p:nvPr/>
            </p:nvSpPr>
            <p:spPr bwMode="auto">
              <a:xfrm>
                <a:off x="1384" y="106"/>
                <a:ext cx="152" cy="40"/>
              </a:xfrm>
              <a:custGeom>
                <a:avLst/>
                <a:gdLst>
                  <a:gd name="T0" fmla="*/ 0 w 305"/>
                  <a:gd name="T1" fmla="*/ 0 h 81"/>
                  <a:gd name="T2" fmla="*/ 0 w 305"/>
                  <a:gd name="T3" fmla="*/ 0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F4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33" name="Freeform 205"/>
              <p:cNvSpPr>
                <a:spLocks/>
              </p:cNvSpPr>
              <p:nvPr/>
            </p:nvSpPr>
            <p:spPr bwMode="auto">
              <a:xfrm>
                <a:off x="1389" y="86"/>
                <a:ext cx="152" cy="40"/>
              </a:xfrm>
              <a:custGeom>
                <a:avLst/>
                <a:gdLst>
                  <a:gd name="T0" fmla="*/ 0 w 305"/>
                  <a:gd name="T1" fmla="*/ 0 h 81"/>
                  <a:gd name="T2" fmla="*/ 0 w 305"/>
                  <a:gd name="T3" fmla="*/ 0 h 81"/>
                  <a:gd name="T4" fmla="*/ 0 w 305"/>
                  <a:gd name="T5" fmla="*/ 0 h 81"/>
                  <a:gd name="T6" fmla="*/ 0 w 305"/>
                  <a:gd name="T7" fmla="*/ 0 h 81"/>
                  <a:gd name="T8" fmla="*/ 0 w 305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81"/>
                  <a:gd name="T17" fmla="*/ 305 w 3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81">
                    <a:moveTo>
                      <a:pt x="283" y="81"/>
                    </a:moveTo>
                    <a:lnTo>
                      <a:pt x="0" y="81"/>
                    </a:lnTo>
                    <a:lnTo>
                      <a:pt x="23" y="0"/>
                    </a:lnTo>
                    <a:lnTo>
                      <a:pt x="305" y="0"/>
                    </a:lnTo>
                    <a:lnTo>
                      <a:pt x="283" y="8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373" name="Freeform 206"/>
            <p:cNvSpPr>
              <a:spLocks/>
            </p:cNvSpPr>
            <p:nvPr/>
          </p:nvSpPr>
          <p:spPr bwMode="auto">
            <a:xfrm>
              <a:off x="2773" y="877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4" name="Freeform 207"/>
            <p:cNvSpPr>
              <a:spLocks/>
            </p:cNvSpPr>
            <p:nvPr/>
          </p:nvSpPr>
          <p:spPr bwMode="auto">
            <a:xfrm>
              <a:off x="2779" y="857"/>
              <a:ext cx="151" cy="40"/>
            </a:xfrm>
            <a:custGeom>
              <a:avLst/>
              <a:gdLst>
                <a:gd name="T0" fmla="*/ 0 w 303"/>
                <a:gd name="T1" fmla="*/ 1 h 80"/>
                <a:gd name="T2" fmla="*/ 0 w 303"/>
                <a:gd name="T3" fmla="*/ 1 h 80"/>
                <a:gd name="T4" fmla="*/ 0 w 303"/>
                <a:gd name="T5" fmla="*/ 0 h 80"/>
                <a:gd name="T6" fmla="*/ 0 w 303"/>
                <a:gd name="T7" fmla="*/ 0 h 80"/>
                <a:gd name="T8" fmla="*/ 0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5" name="Freeform 208"/>
            <p:cNvSpPr>
              <a:spLocks/>
            </p:cNvSpPr>
            <p:nvPr/>
          </p:nvSpPr>
          <p:spPr bwMode="auto">
            <a:xfrm>
              <a:off x="2784" y="837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6" name="Freeform 209"/>
            <p:cNvSpPr>
              <a:spLocks/>
            </p:cNvSpPr>
            <p:nvPr/>
          </p:nvSpPr>
          <p:spPr bwMode="auto">
            <a:xfrm>
              <a:off x="2789" y="817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7" name="Freeform 210"/>
            <p:cNvSpPr>
              <a:spLocks/>
            </p:cNvSpPr>
            <p:nvPr/>
          </p:nvSpPr>
          <p:spPr bwMode="auto">
            <a:xfrm>
              <a:off x="2795" y="817"/>
              <a:ext cx="146" cy="20"/>
            </a:xfrm>
            <a:custGeom>
              <a:avLst/>
              <a:gdLst>
                <a:gd name="T0" fmla="*/ 1 w 292"/>
                <a:gd name="T1" fmla="*/ 1 h 40"/>
                <a:gd name="T2" fmla="*/ 0 w 292"/>
                <a:gd name="T3" fmla="*/ 1 h 40"/>
                <a:gd name="T4" fmla="*/ 1 w 292"/>
                <a:gd name="T5" fmla="*/ 0 h 40"/>
                <a:gd name="T6" fmla="*/ 1 w 292"/>
                <a:gd name="T7" fmla="*/ 0 h 40"/>
                <a:gd name="T8" fmla="*/ 1 w 292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40"/>
                <a:gd name="T17" fmla="*/ 292 w 2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40">
                  <a:moveTo>
                    <a:pt x="281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292" y="0"/>
                  </a:lnTo>
                  <a:lnTo>
                    <a:pt x="281" y="4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8" name="Rectangle 211"/>
            <p:cNvSpPr>
              <a:spLocks noChangeArrowheads="1"/>
            </p:cNvSpPr>
            <p:nvPr/>
          </p:nvSpPr>
          <p:spPr bwMode="auto">
            <a:xfrm>
              <a:off x="2800" y="817"/>
              <a:ext cx="141" cy="1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379" name="Freeform 212"/>
            <p:cNvSpPr>
              <a:spLocks/>
            </p:cNvSpPr>
            <p:nvPr/>
          </p:nvSpPr>
          <p:spPr bwMode="auto">
            <a:xfrm>
              <a:off x="3104" y="1800"/>
              <a:ext cx="149" cy="20"/>
            </a:xfrm>
            <a:custGeom>
              <a:avLst/>
              <a:gdLst>
                <a:gd name="T0" fmla="*/ 1 w 297"/>
                <a:gd name="T1" fmla="*/ 1 h 40"/>
                <a:gd name="T2" fmla="*/ 0 w 297"/>
                <a:gd name="T3" fmla="*/ 1 h 40"/>
                <a:gd name="T4" fmla="*/ 1 w 297"/>
                <a:gd name="T5" fmla="*/ 0 h 40"/>
                <a:gd name="T6" fmla="*/ 1 w 297"/>
                <a:gd name="T7" fmla="*/ 0 h 40"/>
                <a:gd name="T8" fmla="*/ 1 w 297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40"/>
                <a:gd name="T17" fmla="*/ 297 w 29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40">
                  <a:moveTo>
                    <a:pt x="286" y="40"/>
                  </a:moveTo>
                  <a:lnTo>
                    <a:pt x="0" y="40"/>
                  </a:lnTo>
                  <a:lnTo>
                    <a:pt x="10" y="0"/>
                  </a:lnTo>
                  <a:lnTo>
                    <a:pt x="297" y="0"/>
                  </a:lnTo>
                  <a:lnTo>
                    <a:pt x="286" y="4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0" name="Freeform 213"/>
            <p:cNvSpPr>
              <a:spLocks/>
            </p:cNvSpPr>
            <p:nvPr/>
          </p:nvSpPr>
          <p:spPr bwMode="auto">
            <a:xfrm>
              <a:off x="3104" y="1780"/>
              <a:ext cx="155" cy="40"/>
            </a:xfrm>
            <a:custGeom>
              <a:avLst/>
              <a:gdLst>
                <a:gd name="T0" fmla="*/ 1 w 309"/>
                <a:gd name="T1" fmla="*/ 1 h 80"/>
                <a:gd name="T2" fmla="*/ 0 w 309"/>
                <a:gd name="T3" fmla="*/ 1 h 80"/>
                <a:gd name="T4" fmla="*/ 1 w 309"/>
                <a:gd name="T5" fmla="*/ 0 h 80"/>
                <a:gd name="T6" fmla="*/ 1 w 309"/>
                <a:gd name="T7" fmla="*/ 0 h 80"/>
                <a:gd name="T8" fmla="*/ 1 w 309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80"/>
                <a:gd name="T17" fmla="*/ 309 w 30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80">
                  <a:moveTo>
                    <a:pt x="286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9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1" name="Freeform 214"/>
            <p:cNvSpPr>
              <a:spLocks/>
            </p:cNvSpPr>
            <p:nvPr/>
          </p:nvSpPr>
          <p:spPr bwMode="auto">
            <a:xfrm>
              <a:off x="3110" y="1760"/>
              <a:ext cx="154" cy="40"/>
            </a:xfrm>
            <a:custGeom>
              <a:avLst/>
              <a:gdLst>
                <a:gd name="T0" fmla="*/ 0 w 310"/>
                <a:gd name="T1" fmla="*/ 1 h 80"/>
                <a:gd name="T2" fmla="*/ 0 w 310"/>
                <a:gd name="T3" fmla="*/ 1 h 80"/>
                <a:gd name="T4" fmla="*/ 0 w 310"/>
                <a:gd name="T5" fmla="*/ 0 h 80"/>
                <a:gd name="T6" fmla="*/ 0 w 310"/>
                <a:gd name="T7" fmla="*/ 0 h 80"/>
                <a:gd name="T8" fmla="*/ 0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2" name="Freeform 215"/>
            <p:cNvSpPr>
              <a:spLocks/>
            </p:cNvSpPr>
            <p:nvPr/>
          </p:nvSpPr>
          <p:spPr bwMode="auto">
            <a:xfrm>
              <a:off x="3115" y="1740"/>
              <a:ext cx="155" cy="40"/>
            </a:xfrm>
            <a:custGeom>
              <a:avLst/>
              <a:gdLst>
                <a:gd name="T0" fmla="*/ 1 w 310"/>
                <a:gd name="T1" fmla="*/ 1 h 80"/>
                <a:gd name="T2" fmla="*/ 0 w 310"/>
                <a:gd name="T3" fmla="*/ 1 h 80"/>
                <a:gd name="T4" fmla="*/ 1 w 310"/>
                <a:gd name="T5" fmla="*/ 0 h 80"/>
                <a:gd name="T6" fmla="*/ 1 w 310"/>
                <a:gd name="T7" fmla="*/ 0 h 80"/>
                <a:gd name="T8" fmla="*/ 1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8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8" y="8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3" name="Freeform 216"/>
            <p:cNvSpPr>
              <a:spLocks/>
            </p:cNvSpPr>
            <p:nvPr/>
          </p:nvSpPr>
          <p:spPr bwMode="auto">
            <a:xfrm>
              <a:off x="3121" y="1720"/>
              <a:ext cx="154" cy="40"/>
            </a:xfrm>
            <a:custGeom>
              <a:avLst/>
              <a:gdLst>
                <a:gd name="T0" fmla="*/ 0 w 310"/>
                <a:gd name="T1" fmla="*/ 1 h 80"/>
                <a:gd name="T2" fmla="*/ 0 w 310"/>
                <a:gd name="T3" fmla="*/ 1 h 80"/>
                <a:gd name="T4" fmla="*/ 0 w 310"/>
                <a:gd name="T5" fmla="*/ 0 h 80"/>
                <a:gd name="T6" fmla="*/ 0 w 310"/>
                <a:gd name="T7" fmla="*/ 0 h 80"/>
                <a:gd name="T8" fmla="*/ 0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8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0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4" name="Freeform 217"/>
            <p:cNvSpPr>
              <a:spLocks/>
            </p:cNvSpPr>
            <p:nvPr/>
          </p:nvSpPr>
          <p:spPr bwMode="auto">
            <a:xfrm>
              <a:off x="3126" y="1700"/>
              <a:ext cx="155" cy="40"/>
            </a:xfrm>
            <a:custGeom>
              <a:avLst/>
              <a:gdLst>
                <a:gd name="T0" fmla="*/ 1 w 310"/>
                <a:gd name="T1" fmla="*/ 1 h 80"/>
                <a:gd name="T2" fmla="*/ 0 w 310"/>
                <a:gd name="T3" fmla="*/ 1 h 80"/>
                <a:gd name="T4" fmla="*/ 1 w 310"/>
                <a:gd name="T5" fmla="*/ 0 h 80"/>
                <a:gd name="T6" fmla="*/ 1 w 310"/>
                <a:gd name="T7" fmla="*/ 0 h 80"/>
                <a:gd name="T8" fmla="*/ 1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8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0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5" name="Freeform 218"/>
            <p:cNvSpPr>
              <a:spLocks/>
            </p:cNvSpPr>
            <p:nvPr/>
          </p:nvSpPr>
          <p:spPr bwMode="auto">
            <a:xfrm>
              <a:off x="3132" y="1680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6" name="Freeform 219"/>
            <p:cNvSpPr>
              <a:spLocks/>
            </p:cNvSpPr>
            <p:nvPr/>
          </p:nvSpPr>
          <p:spPr bwMode="auto">
            <a:xfrm>
              <a:off x="3138" y="1660"/>
              <a:ext cx="154" cy="40"/>
            </a:xfrm>
            <a:custGeom>
              <a:avLst/>
              <a:gdLst>
                <a:gd name="T0" fmla="*/ 1 w 308"/>
                <a:gd name="T1" fmla="*/ 0 h 81"/>
                <a:gd name="T2" fmla="*/ 0 w 308"/>
                <a:gd name="T3" fmla="*/ 0 h 81"/>
                <a:gd name="T4" fmla="*/ 1 w 308"/>
                <a:gd name="T5" fmla="*/ 0 h 81"/>
                <a:gd name="T6" fmla="*/ 1 w 308"/>
                <a:gd name="T7" fmla="*/ 0 h 81"/>
                <a:gd name="T8" fmla="*/ 1 w 308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1"/>
                <a:gd name="T17" fmla="*/ 308 w 30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1">
                  <a:moveTo>
                    <a:pt x="287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7" name="Freeform 220"/>
            <p:cNvSpPr>
              <a:spLocks/>
            </p:cNvSpPr>
            <p:nvPr/>
          </p:nvSpPr>
          <p:spPr bwMode="auto">
            <a:xfrm>
              <a:off x="3143" y="1640"/>
              <a:ext cx="154" cy="40"/>
            </a:xfrm>
            <a:custGeom>
              <a:avLst/>
              <a:gdLst>
                <a:gd name="T0" fmla="*/ 1 w 308"/>
                <a:gd name="T1" fmla="*/ 0 h 81"/>
                <a:gd name="T2" fmla="*/ 0 w 308"/>
                <a:gd name="T3" fmla="*/ 0 h 81"/>
                <a:gd name="T4" fmla="*/ 1 w 308"/>
                <a:gd name="T5" fmla="*/ 0 h 81"/>
                <a:gd name="T6" fmla="*/ 1 w 308"/>
                <a:gd name="T7" fmla="*/ 0 h 81"/>
                <a:gd name="T8" fmla="*/ 1 w 308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1"/>
                <a:gd name="T17" fmla="*/ 308 w 30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1">
                  <a:moveTo>
                    <a:pt x="286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1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8" name="Freeform 221"/>
            <p:cNvSpPr>
              <a:spLocks/>
            </p:cNvSpPr>
            <p:nvPr/>
          </p:nvSpPr>
          <p:spPr bwMode="auto">
            <a:xfrm>
              <a:off x="3149" y="1620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9" name="Freeform 222"/>
            <p:cNvSpPr>
              <a:spLocks/>
            </p:cNvSpPr>
            <p:nvPr/>
          </p:nvSpPr>
          <p:spPr bwMode="auto">
            <a:xfrm>
              <a:off x="3154" y="1600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0" name="Freeform 223"/>
            <p:cNvSpPr>
              <a:spLocks/>
            </p:cNvSpPr>
            <p:nvPr/>
          </p:nvSpPr>
          <p:spPr bwMode="auto">
            <a:xfrm>
              <a:off x="3159" y="1580"/>
              <a:ext cx="155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1" name="Freeform 224"/>
            <p:cNvSpPr>
              <a:spLocks/>
            </p:cNvSpPr>
            <p:nvPr/>
          </p:nvSpPr>
          <p:spPr bwMode="auto">
            <a:xfrm>
              <a:off x="3166" y="1559"/>
              <a:ext cx="153" cy="41"/>
            </a:xfrm>
            <a:custGeom>
              <a:avLst/>
              <a:gdLst>
                <a:gd name="T0" fmla="*/ 0 w 307"/>
                <a:gd name="T1" fmla="*/ 1 h 81"/>
                <a:gd name="T2" fmla="*/ 0 w 307"/>
                <a:gd name="T3" fmla="*/ 1 h 81"/>
                <a:gd name="T4" fmla="*/ 0 w 307"/>
                <a:gd name="T5" fmla="*/ 0 h 81"/>
                <a:gd name="T6" fmla="*/ 0 w 307"/>
                <a:gd name="T7" fmla="*/ 0 h 81"/>
                <a:gd name="T8" fmla="*/ 0 w 307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F8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2" name="Freeform 225"/>
            <p:cNvSpPr>
              <a:spLocks/>
            </p:cNvSpPr>
            <p:nvPr/>
          </p:nvSpPr>
          <p:spPr bwMode="auto">
            <a:xfrm>
              <a:off x="3171" y="1539"/>
              <a:ext cx="153" cy="41"/>
            </a:xfrm>
            <a:custGeom>
              <a:avLst/>
              <a:gdLst>
                <a:gd name="T0" fmla="*/ 0 w 307"/>
                <a:gd name="T1" fmla="*/ 1 h 81"/>
                <a:gd name="T2" fmla="*/ 0 w 307"/>
                <a:gd name="T3" fmla="*/ 1 h 81"/>
                <a:gd name="T4" fmla="*/ 0 w 307"/>
                <a:gd name="T5" fmla="*/ 0 h 81"/>
                <a:gd name="T6" fmla="*/ 0 w 307"/>
                <a:gd name="T7" fmla="*/ 0 h 81"/>
                <a:gd name="T8" fmla="*/ 0 w 307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3" name="Freeform 226"/>
            <p:cNvSpPr>
              <a:spLocks/>
            </p:cNvSpPr>
            <p:nvPr/>
          </p:nvSpPr>
          <p:spPr bwMode="auto">
            <a:xfrm>
              <a:off x="3176" y="1519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4" name="Freeform 227"/>
            <p:cNvSpPr>
              <a:spLocks/>
            </p:cNvSpPr>
            <p:nvPr/>
          </p:nvSpPr>
          <p:spPr bwMode="auto">
            <a:xfrm>
              <a:off x="3182" y="1499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5" name="Freeform 228"/>
            <p:cNvSpPr>
              <a:spLocks/>
            </p:cNvSpPr>
            <p:nvPr/>
          </p:nvSpPr>
          <p:spPr bwMode="auto">
            <a:xfrm>
              <a:off x="3187" y="1479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6" name="Freeform 229"/>
            <p:cNvSpPr>
              <a:spLocks/>
            </p:cNvSpPr>
            <p:nvPr/>
          </p:nvSpPr>
          <p:spPr bwMode="auto">
            <a:xfrm>
              <a:off x="3193" y="1459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7" name="Freeform 230"/>
            <p:cNvSpPr>
              <a:spLocks/>
            </p:cNvSpPr>
            <p:nvPr/>
          </p:nvSpPr>
          <p:spPr bwMode="auto">
            <a:xfrm>
              <a:off x="3199" y="1439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8" name="Freeform 231"/>
            <p:cNvSpPr>
              <a:spLocks/>
            </p:cNvSpPr>
            <p:nvPr/>
          </p:nvSpPr>
          <p:spPr bwMode="auto">
            <a:xfrm>
              <a:off x="3204" y="1419"/>
              <a:ext cx="154" cy="40"/>
            </a:xfrm>
            <a:custGeom>
              <a:avLst/>
              <a:gdLst>
                <a:gd name="T0" fmla="*/ 1 w 307"/>
                <a:gd name="T1" fmla="*/ 0 h 81"/>
                <a:gd name="T2" fmla="*/ 0 w 307"/>
                <a:gd name="T3" fmla="*/ 0 h 81"/>
                <a:gd name="T4" fmla="*/ 1 w 307"/>
                <a:gd name="T5" fmla="*/ 0 h 81"/>
                <a:gd name="T6" fmla="*/ 1 w 307"/>
                <a:gd name="T7" fmla="*/ 0 h 81"/>
                <a:gd name="T8" fmla="*/ 1 w 3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9" name="Freeform 232"/>
            <p:cNvSpPr>
              <a:spLocks/>
            </p:cNvSpPr>
            <p:nvPr/>
          </p:nvSpPr>
          <p:spPr bwMode="auto">
            <a:xfrm>
              <a:off x="3210" y="1399"/>
              <a:ext cx="153" cy="40"/>
            </a:xfrm>
            <a:custGeom>
              <a:avLst/>
              <a:gdLst>
                <a:gd name="T0" fmla="*/ 0 w 307"/>
                <a:gd name="T1" fmla="*/ 0 h 81"/>
                <a:gd name="T2" fmla="*/ 0 w 307"/>
                <a:gd name="T3" fmla="*/ 0 h 81"/>
                <a:gd name="T4" fmla="*/ 0 w 307"/>
                <a:gd name="T5" fmla="*/ 0 h 81"/>
                <a:gd name="T6" fmla="*/ 0 w 307"/>
                <a:gd name="T7" fmla="*/ 0 h 81"/>
                <a:gd name="T8" fmla="*/ 0 w 3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1"/>
                <a:gd name="T17" fmla="*/ 307 w 3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1">
                  <a:moveTo>
                    <a:pt x="285" y="81"/>
                  </a:moveTo>
                  <a:lnTo>
                    <a:pt x="0" y="81"/>
                  </a:lnTo>
                  <a:lnTo>
                    <a:pt x="21" y="0"/>
                  </a:lnTo>
                  <a:lnTo>
                    <a:pt x="307" y="0"/>
                  </a:lnTo>
                  <a:lnTo>
                    <a:pt x="285" y="81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0" name="Freeform 233"/>
            <p:cNvSpPr>
              <a:spLocks/>
            </p:cNvSpPr>
            <p:nvPr/>
          </p:nvSpPr>
          <p:spPr bwMode="auto">
            <a:xfrm>
              <a:off x="3215" y="1379"/>
              <a:ext cx="154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5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6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1" name="Freeform 234"/>
            <p:cNvSpPr>
              <a:spLocks/>
            </p:cNvSpPr>
            <p:nvPr/>
          </p:nvSpPr>
          <p:spPr bwMode="auto">
            <a:xfrm>
              <a:off x="3221" y="1359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6" y="80"/>
                  </a:moveTo>
                  <a:lnTo>
                    <a:pt x="0" y="80"/>
                  </a:lnTo>
                  <a:lnTo>
                    <a:pt x="24" y="0"/>
                  </a:lnTo>
                  <a:lnTo>
                    <a:pt x="307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2" name="Freeform 235"/>
            <p:cNvSpPr>
              <a:spLocks/>
            </p:cNvSpPr>
            <p:nvPr/>
          </p:nvSpPr>
          <p:spPr bwMode="auto">
            <a:xfrm>
              <a:off x="3226" y="1339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3" name="Freeform 236"/>
            <p:cNvSpPr>
              <a:spLocks/>
            </p:cNvSpPr>
            <p:nvPr/>
          </p:nvSpPr>
          <p:spPr bwMode="auto">
            <a:xfrm>
              <a:off x="3232" y="1319"/>
              <a:ext cx="153" cy="40"/>
            </a:xfrm>
            <a:custGeom>
              <a:avLst/>
              <a:gdLst>
                <a:gd name="T0" fmla="*/ 1 w 305"/>
                <a:gd name="T1" fmla="*/ 1 h 80"/>
                <a:gd name="T2" fmla="*/ 0 w 305"/>
                <a:gd name="T3" fmla="*/ 1 h 80"/>
                <a:gd name="T4" fmla="*/ 1 w 305"/>
                <a:gd name="T5" fmla="*/ 0 h 80"/>
                <a:gd name="T6" fmla="*/ 1 w 305"/>
                <a:gd name="T7" fmla="*/ 0 h 80"/>
                <a:gd name="T8" fmla="*/ 1 w 30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0"/>
                <a:gd name="T17" fmla="*/ 305 w 30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0">
                  <a:moveTo>
                    <a:pt x="283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5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B7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4" name="Freeform 237"/>
            <p:cNvSpPr>
              <a:spLocks/>
            </p:cNvSpPr>
            <p:nvPr/>
          </p:nvSpPr>
          <p:spPr bwMode="auto">
            <a:xfrm>
              <a:off x="3238" y="1299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5" name="Freeform 238"/>
            <p:cNvSpPr>
              <a:spLocks/>
            </p:cNvSpPr>
            <p:nvPr/>
          </p:nvSpPr>
          <p:spPr bwMode="auto">
            <a:xfrm>
              <a:off x="3243" y="1279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3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6" name="Freeform 239"/>
            <p:cNvSpPr>
              <a:spLocks/>
            </p:cNvSpPr>
            <p:nvPr/>
          </p:nvSpPr>
          <p:spPr bwMode="auto">
            <a:xfrm>
              <a:off x="3249" y="1259"/>
              <a:ext cx="152" cy="40"/>
            </a:xfrm>
            <a:custGeom>
              <a:avLst/>
              <a:gdLst>
                <a:gd name="T0" fmla="*/ 0 w 306"/>
                <a:gd name="T1" fmla="*/ 1 h 80"/>
                <a:gd name="T2" fmla="*/ 0 w 306"/>
                <a:gd name="T3" fmla="*/ 1 h 80"/>
                <a:gd name="T4" fmla="*/ 0 w 306"/>
                <a:gd name="T5" fmla="*/ 0 h 80"/>
                <a:gd name="T6" fmla="*/ 0 w 306"/>
                <a:gd name="T7" fmla="*/ 0 h 80"/>
                <a:gd name="T8" fmla="*/ 0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7" name="Freeform 240"/>
            <p:cNvSpPr>
              <a:spLocks/>
            </p:cNvSpPr>
            <p:nvPr/>
          </p:nvSpPr>
          <p:spPr bwMode="auto">
            <a:xfrm>
              <a:off x="3254" y="1239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3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8" name="Freeform 241"/>
            <p:cNvSpPr>
              <a:spLocks/>
            </p:cNvSpPr>
            <p:nvPr/>
          </p:nvSpPr>
          <p:spPr bwMode="auto">
            <a:xfrm>
              <a:off x="3260" y="1219"/>
              <a:ext cx="152" cy="40"/>
            </a:xfrm>
            <a:custGeom>
              <a:avLst/>
              <a:gdLst>
                <a:gd name="T0" fmla="*/ 0 w 306"/>
                <a:gd name="T1" fmla="*/ 1 h 80"/>
                <a:gd name="T2" fmla="*/ 0 w 306"/>
                <a:gd name="T3" fmla="*/ 1 h 80"/>
                <a:gd name="T4" fmla="*/ 0 w 306"/>
                <a:gd name="T5" fmla="*/ 0 h 80"/>
                <a:gd name="T6" fmla="*/ 0 w 306"/>
                <a:gd name="T7" fmla="*/ 0 h 80"/>
                <a:gd name="T8" fmla="*/ 0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8B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9" name="Freeform 242"/>
            <p:cNvSpPr>
              <a:spLocks/>
            </p:cNvSpPr>
            <p:nvPr/>
          </p:nvSpPr>
          <p:spPr bwMode="auto">
            <a:xfrm>
              <a:off x="3266" y="1198"/>
              <a:ext cx="152" cy="41"/>
            </a:xfrm>
            <a:custGeom>
              <a:avLst/>
              <a:gdLst>
                <a:gd name="T0" fmla="*/ 0 w 305"/>
                <a:gd name="T1" fmla="*/ 1 h 81"/>
                <a:gd name="T2" fmla="*/ 0 w 305"/>
                <a:gd name="T3" fmla="*/ 1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0" name="Freeform 243"/>
            <p:cNvSpPr>
              <a:spLocks/>
            </p:cNvSpPr>
            <p:nvPr/>
          </p:nvSpPr>
          <p:spPr bwMode="auto">
            <a:xfrm>
              <a:off x="3271" y="1178"/>
              <a:ext cx="152" cy="41"/>
            </a:xfrm>
            <a:custGeom>
              <a:avLst/>
              <a:gdLst>
                <a:gd name="T0" fmla="*/ 0 w 305"/>
                <a:gd name="T1" fmla="*/ 1 h 81"/>
                <a:gd name="T2" fmla="*/ 0 w 305"/>
                <a:gd name="T3" fmla="*/ 1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8B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1" name="Freeform 244"/>
            <p:cNvSpPr>
              <a:spLocks/>
            </p:cNvSpPr>
            <p:nvPr/>
          </p:nvSpPr>
          <p:spPr bwMode="auto">
            <a:xfrm>
              <a:off x="3277" y="1158"/>
              <a:ext cx="152" cy="40"/>
            </a:xfrm>
            <a:custGeom>
              <a:avLst/>
              <a:gdLst>
                <a:gd name="T0" fmla="*/ 0 w 306"/>
                <a:gd name="T1" fmla="*/ 0 h 81"/>
                <a:gd name="T2" fmla="*/ 0 w 306"/>
                <a:gd name="T3" fmla="*/ 0 h 81"/>
                <a:gd name="T4" fmla="*/ 0 w 306"/>
                <a:gd name="T5" fmla="*/ 0 h 81"/>
                <a:gd name="T6" fmla="*/ 0 w 306"/>
                <a:gd name="T7" fmla="*/ 0 h 81"/>
                <a:gd name="T8" fmla="*/ 0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95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2" name="Freeform 245"/>
            <p:cNvSpPr>
              <a:spLocks/>
            </p:cNvSpPr>
            <p:nvPr/>
          </p:nvSpPr>
          <p:spPr bwMode="auto">
            <a:xfrm>
              <a:off x="3282" y="1138"/>
              <a:ext cx="153" cy="40"/>
            </a:xfrm>
            <a:custGeom>
              <a:avLst/>
              <a:gdLst>
                <a:gd name="T0" fmla="*/ 1 w 306"/>
                <a:gd name="T1" fmla="*/ 0 h 81"/>
                <a:gd name="T2" fmla="*/ 0 w 306"/>
                <a:gd name="T3" fmla="*/ 0 h 81"/>
                <a:gd name="T4" fmla="*/ 1 w 306"/>
                <a:gd name="T5" fmla="*/ 0 h 81"/>
                <a:gd name="T6" fmla="*/ 1 w 306"/>
                <a:gd name="T7" fmla="*/ 0 h 81"/>
                <a:gd name="T8" fmla="*/ 1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3" name="Freeform 246"/>
            <p:cNvSpPr>
              <a:spLocks/>
            </p:cNvSpPr>
            <p:nvPr/>
          </p:nvSpPr>
          <p:spPr bwMode="auto">
            <a:xfrm>
              <a:off x="3287" y="1118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4" name="Freeform 247"/>
            <p:cNvSpPr>
              <a:spLocks/>
            </p:cNvSpPr>
            <p:nvPr/>
          </p:nvSpPr>
          <p:spPr bwMode="auto">
            <a:xfrm>
              <a:off x="3293" y="1098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B6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5" name="Freeform 248"/>
            <p:cNvSpPr>
              <a:spLocks/>
            </p:cNvSpPr>
            <p:nvPr/>
          </p:nvSpPr>
          <p:spPr bwMode="auto">
            <a:xfrm>
              <a:off x="3299" y="107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6" name="Freeform 249"/>
            <p:cNvSpPr>
              <a:spLocks/>
            </p:cNvSpPr>
            <p:nvPr/>
          </p:nvSpPr>
          <p:spPr bwMode="auto">
            <a:xfrm>
              <a:off x="3304" y="1058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7" name="Freeform 250"/>
            <p:cNvSpPr>
              <a:spLocks/>
            </p:cNvSpPr>
            <p:nvPr/>
          </p:nvSpPr>
          <p:spPr bwMode="auto">
            <a:xfrm>
              <a:off x="3310" y="103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8" name="Freeform 251"/>
            <p:cNvSpPr>
              <a:spLocks/>
            </p:cNvSpPr>
            <p:nvPr/>
          </p:nvSpPr>
          <p:spPr bwMode="auto">
            <a:xfrm>
              <a:off x="3315" y="1018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9" name="Freeform 252"/>
            <p:cNvSpPr>
              <a:spLocks/>
            </p:cNvSpPr>
            <p:nvPr/>
          </p:nvSpPr>
          <p:spPr bwMode="auto">
            <a:xfrm>
              <a:off x="3321" y="99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0" name="Freeform 253"/>
            <p:cNvSpPr>
              <a:spLocks/>
            </p:cNvSpPr>
            <p:nvPr/>
          </p:nvSpPr>
          <p:spPr bwMode="auto">
            <a:xfrm>
              <a:off x="3326" y="978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1" name="Freeform 254"/>
            <p:cNvSpPr>
              <a:spLocks/>
            </p:cNvSpPr>
            <p:nvPr/>
          </p:nvSpPr>
          <p:spPr bwMode="auto">
            <a:xfrm>
              <a:off x="3332" y="958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2" name="Freeform 255"/>
            <p:cNvSpPr>
              <a:spLocks/>
            </p:cNvSpPr>
            <p:nvPr/>
          </p:nvSpPr>
          <p:spPr bwMode="auto">
            <a:xfrm>
              <a:off x="3338" y="938"/>
              <a:ext cx="151" cy="40"/>
            </a:xfrm>
            <a:custGeom>
              <a:avLst/>
              <a:gdLst>
                <a:gd name="T0" fmla="*/ 0 w 303"/>
                <a:gd name="T1" fmla="*/ 1 h 80"/>
                <a:gd name="T2" fmla="*/ 0 w 303"/>
                <a:gd name="T3" fmla="*/ 1 h 80"/>
                <a:gd name="T4" fmla="*/ 0 w 303"/>
                <a:gd name="T5" fmla="*/ 0 h 80"/>
                <a:gd name="T6" fmla="*/ 0 w 303"/>
                <a:gd name="T7" fmla="*/ 0 h 80"/>
                <a:gd name="T8" fmla="*/ 0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3" name="Freeform 256"/>
            <p:cNvSpPr>
              <a:spLocks/>
            </p:cNvSpPr>
            <p:nvPr/>
          </p:nvSpPr>
          <p:spPr bwMode="auto">
            <a:xfrm>
              <a:off x="3343" y="918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4" name="Freeform 257"/>
            <p:cNvSpPr>
              <a:spLocks/>
            </p:cNvSpPr>
            <p:nvPr/>
          </p:nvSpPr>
          <p:spPr bwMode="auto">
            <a:xfrm>
              <a:off x="3349" y="898"/>
              <a:ext cx="151" cy="40"/>
            </a:xfrm>
            <a:custGeom>
              <a:avLst/>
              <a:gdLst>
                <a:gd name="T0" fmla="*/ 0 w 304"/>
                <a:gd name="T1" fmla="*/ 1 h 80"/>
                <a:gd name="T2" fmla="*/ 0 w 304"/>
                <a:gd name="T3" fmla="*/ 1 h 80"/>
                <a:gd name="T4" fmla="*/ 0 w 304"/>
                <a:gd name="T5" fmla="*/ 0 h 80"/>
                <a:gd name="T6" fmla="*/ 0 w 304"/>
                <a:gd name="T7" fmla="*/ 0 h 80"/>
                <a:gd name="T8" fmla="*/ 0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5" name="Freeform 258"/>
            <p:cNvSpPr>
              <a:spLocks/>
            </p:cNvSpPr>
            <p:nvPr/>
          </p:nvSpPr>
          <p:spPr bwMode="auto">
            <a:xfrm>
              <a:off x="3354" y="878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6" name="Freeform 259"/>
            <p:cNvSpPr>
              <a:spLocks/>
            </p:cNvSpPr>
            <p:nvPr/>
          </p:nvSpPr>
          <p:spPr bwMode="auto">
            <a:xfrm>
              <a:off x="3360" y="858"/>
              <a:ext cx="152" cy="40"/>
            </a:xfrm>
            <a:custGeom>
              <a:avLst/>
              <a:gdLst>
                <a:gd name="T0" fmla="*/ 0 w 305"/>
                <a:gd name="T1" fmla="*/ 0 h 81"/>
                <a:gd name="T2" fmla="*/ 0 w 305"/>
                <a:gd name="T3" fmla="*/ 0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2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05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7" name="Freeform 260"/>
            <p:cNvSpPr>
              <a:spLocks/>
            </p:cNvSpPr>
            <p:nvPr/>
          </p:nvSpPr>
          <p:spPr bwMode="auto">
            <a:xfrm>
              <a:off x="3365" y="838"/>
              <a:ext cx="152" cy="40"/>
            </a:xfrm>
            <a:custGeom>
              <a:avLst/>
              <a:gdLst>
                <a:gd name="T0" fmla="*/ 0 w 305"/>
                <a:gd name="T1" fmla="*/ 0 h 81"/>
                <a:gd name="T2" fmla="*/ 0 w 305"/>
                <a:gd name="T3" fmla="*/ 0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2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05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8" name="Freeform 261"/>
            <p:cNvSpPr>
              <a:spLocks/>
            </p:cNvSpPr>
            <p:nvPr/>
          </p:nvSpPr>
          <p:spPr bwMode="auto">
            <a:xfrm>
              <a:off x="3371" y="817"/>
              <a:ext cx="152" cy="41"/>
            </a:xfrm>
            <a:custGeom>
              <a:avLst/>
              <a:gdLst>
                <a:gd name="T0" fmla="*/ 1 w 304"/>
                <a:gd name="T1" fmla="*/ 1 h 81"/>
                <a:gd name="T2" fmla="*/ 0 w 304"/>
                <a:gd name="T3" fmla="*/ 1 h 81"/>
                <a:gd name="T4" fmla="*/ 1 w 304"/>
                <a:gd name="T5" fmla="*/ 0 h 81"/>
                <a:gd name="T6" fmla="*/ 1 w 304"/>
                <a:gd name="T7" fmla="*/ 0 h 81"/>
                <a:gd name="T8" fmla="*/ 1 w 304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2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9" name="Freeform 262"/>
            <p:cNvSpPr>
              <a:spLocks/>
            </p:cNvSpPr>
            <p:nvPr/>
          </p:nvSpPr>
          <p:spPr bwMode="auto">
            <a:xfrm>
              <a:off x="3377" y="817"/>
              <a:ext cx="146" cy="21"/>
            </a:xfrm>
            <a:custGeom>
              <a:avLst/>
              <a:gdLst>
                <a:gd name="T0" fmla="*/ 0 w 293"/>
                <a:gd name="T1" fmla="*/ 1 h 41"/>
                <a:gd name="T2" fmla="*/ 0 w 293"/>
                <a:gd name="T3" fmla="*/ 1 h 41"/>
                <a:gd name="T4" fmla="*/ 0 w 293"/>
                <a:gd name="T5" fmla="*/ 0 h 41"/>
                <a:gd name="T6" fmla="*/ 0 w 293"/>
                <a:gd name="T7" fmla="*/ 0 h 41"/>
                <a:gd name="T8" fmla="*/ 0 w 293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41"/>
                <a:gd name="T17" fmla="*/ 293 w 2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41">
                  <a:moveTo>
                    <a:pt x="282" y="41"/>
                  </a:moveTo>
                  <a:lnTo>
                    <a:pt x="0" y="41"/>
                  </a:lnTo>
                  <a:lnTo>
                    <a:pt x="11" y="0"/>
                  </a:lnTo>
                  <a:lnTo>
                    <a:pt x="293" y="0"/>
                  </a:lnTo>
                  <a:lnTo>
                    <a:pt x="282" y="4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0" name="Rectangle 263"/>
            <p:cNvSpPr>
              <a:spLocks noChangeArrowheads="1"/>
            </p:cNvSpPr>
            <p:nvPr/>
          </p:nvSpPr>
          <p:spPr bwMode="auto">
            <a:xfrm>
              <a:off x="3382" y="817"/>
              <a:ext cx="141" cy="1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431" name="Freeform 264"/>
            <p:cNvSpPr>
              <a:spLocks/>
            </p:cNvSpPr>
            <p:nvPr/>
          </p:nvSpPr>
          <p:spPr bwMode="auto">
            <a:xfrm>
              <a:off x="3679" y="1803"/>
              <a:ext cx="149" cy="20"/>
            </a:xfrm>
            <a:custGeom>
              <a:avLst/>
              <a:gdLst>
                <a:gd name="T0" fmla="*/ 1 w 297"/>
                <a:gd name="T1" fmla="*/ 1 h 40"/>
                <a:gd name="T2" fmla="*/ 0 w 297"/>
                <a:gd name="T3" fmla="*/ 1 h 40"/>
                <a:gd name="T4" fmla="*/ 1 w 297"/>
                <a:gd name="T5" fmla="*/ 0 h 40"/>
                <a:gd name="T6" fmla="*/ 1 w 297"/>
                <a:gd name="T7" fmla="*/ 0 h 40"/>
                <a:gd name="T8" fmla="*/ 1 w 297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40"/>
                <a:gd name="T17" fmla="*/ 297 w 29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40">
                  <a:moveTo>
                    <a:pt x="286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297" y="0"/>
                  </a:lnTo>
                  <a:lnTo>
                    <a:pt x="286" y="4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2" name="Freeform 265"/>
            <p:cNvSpPr>
              <a:spLocks/>
            </p:cNvSpPr>
            <p:nvPr/>
          </p:nvSpPr>
          <p:spPr bwMode="auto">
            <a:xfrm>
              <a:off x="3679" y="178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3" name="Freeform 266"/>
            <p:cNvSpPr>
              <a:spLocks/>
            </p:cNvSpPr>
            <p:nvPr/>
          </p:nvSpPr>
          <p:spPr bwMode="auto">
            <a:xfrm>
              <a:off x="3685" y="176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4" name="Freeform 267"/>
            <p:cNvSpPr>
              <a:spLocks/>
            </p:cNvSpPr>
            <p:nvPr/>
          </p:nvSpPr>
          <p:spPr bwMode="auto">
            <a:xfrm>
              <a:off x="3690" y="1743"/>
              <a:ext cx="155" cy="40"/>
            </a:xfrm>
            <a:custGeom>
              <a:avLst/>
              <a:gdLst>
                <a:gd name="T0" fmla="*/ 1 w 310"/>
                <a:gd name="T1" fmla="*/ 1 h 80"/>
                <a:gd name="T2" fmla="*/ 0 w 310"/>
                <a:gd name="T3" fmla="*/ 1 h 80"/>
                <a:gd name="T4" fmla="*/ 1 w 310"/>
                <a:gd name="T5" fmla="*/ 0 h 80"/>
                <a:gd name="T6" fmla="*/ 1 w 310"/>
                <a:gd name="T7" fmla="*/ 0 h 80"/>
                <a:gd name="T8" fmla="*/ 1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5" name="Freeform 268"/>
            <p:cNvSpPr>
              <a:spLocks/>
            </p:cNvSpPr>
            <p:nvPr/>
          </p:nvSpPr>
          <p:spPr bwMode="auto">
            <a:xfrm>
              <a:off x="3696" y="1723"/>
              <a:ext cx="154" cy="40"/>
            </a:xfrm>
            <a:custGeom>
              <a:avLst/>
              <a:gdLst>
                <a:gd name="T0" fmla="*/ 0 w 310"/>
                <a:gd name="T1" fmla="*/ 1 h 80"/>
                <a:gd name="T2" fmla="*/ 0 w 310"/>
                <a:gd name="T3" fmla="*/ 1 h 80"/>
                <a:gd name="T4" fmla="*/ 0 w 310"/>
                <a:gd name="T5" fmla="*/ 0 h 80"/>
                <a:gd name="T6" fmla="*/ 0 w 310"/>
                <a:gd name="T7" fmla="*/ 0 h 80"/>
                <a:gd name="T8" fmla="*/ 0 w 310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0"/>
                <a:gd name="T17" fmla="*/ 310 w 31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10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6" name="Freeform 269"/>
            <p:cNvSpPr>
              <a:spLocks/>
            </p:cNvSpPr>
            <p:nvPr/>
          </p:nvSpPr>
          <p:spPr bwMode="auto">
            <a:xfrm>
              <a:off x="3701" y="1703"/>
              <a:ext cx="155" cy="40"/>
            </a:xfrm>
            <a:custGeom>
              <a:avLst/>
              <a:gdLst>
                <a:gd name="T0" fmla="*/ 1 w 310"/>
                <a:gd name="T1" fmla="*/ 0 h 81"/>
                <a:gd name="T2" fmla="*/ 0 w 310"/>
                <a:gd name="T3" fmla="*/ 0 h 81"/>
                <a:gd name="T4" fmla="*/ 1 w 310"/>
                <a:gd name="T5" fmla="*/ 0 h 81"/>
                <a:gd name="T6" fmla="*/ 1 w 310"/>
                <a:gd name="T7" fmla="*/ 0 h 81"/>
                <a:gd name="T8" fmla="*/ 1 w 31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1"/>
                <a:gd name="T17" fmla="*/ 310 w 31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1">
                  <a:moveTo>
                    <a:pt x="288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7" name="Freeform 270"/>
            <p:cNvSpPr>
              <a:spLocks/>
            </p:cNvSpPr>
            <p:nvPr/>
          </p:nvSpPr>
          <p:spPr bwMode="auto">
            <a:xfrm>
              <a:off x="3707" y="1683"/>
              <a:ext cx="154" cy="40"/>
            </a:xfrm>
            <a:custGeom>
              <a:avLst/>
              <a:gdLst>
                <a:gd name="T0" fmla="*/ 0 w 310"/>
                <a:gd name="T1" fmla="*/ 0 h 81"/>
                <a:gd name="T2" fmla="*/ 0 w 310"/>
                <a:gd name="T3" fmla="*/ 0 h 81"/>
                <a:gd name="T4" fmla="*/ 0 w 310"/>
                <a:gd name="T5" fmla="*/ 0 h 81"/>
                <a:gd name="T6" fmla="*/ 0 w 310"/>
                <a:gd name="T7" fmla="*/ 0 h 81"/>
                <a:gd name="T8" fmla="*/ 0 w 31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81"/>
                <a:gd name="T17" fmla="*/ 310 w 31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81">
                  <a:moveTo>
                    <a:pt x="288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10" y="0"/>
                  </a:lnTo>
                  <a:lnTo>
                    <a:pt x="288" y="81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8" name="Freeform 271"/>
            <p:cNvSpPr>
              <a:spLocks/>
            </p:cNvSpPr>
            <p:nvPr/>
          </p:nvSpPr>
          <p:spPr bwMode="auto">
            <a:xfrm>
              <a:off x="3713" y="166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9" name="Freeform 272"/>
            <p:cNvSpPr>
              <a:spLocks/>
            </p:cNvSpPr>
            <p:nvPr/>
          </p:nvSpPr>
          <p:spPr bwMode="auto">
            <a:xfrm>
              <a:off x="3718" y="164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7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7" y="80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0" name="Freeform 273"/>
            <p:cNvSpPr>
              <a:spLocks/>
            </p:cNvSpPr>
            <p:nvPr/>
          </p:nvSpPr>
          <p:spPr bwMode="auto">
            <a:xfrm>
              <a:off x="3724" y="162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1" name="Freeform 274"/>
            <p:cNvSpPr>
              <a:spLocks/>
            </p:cNvSpPr>
            <p:nvPr/>
          </p:nvSpPr>
          <p:spPr bwMode="auto">
            <a:xfrm>
              <a:off x="3729" y="160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2" name="Freeform 275"/>
            <p:cNvSpPr>
              <a:spLocks/>
            </p:cNvSpPr>
            <p:nvPr/>
          </p:nvSpPr>
          <p:spPr bwMode="auto">
            <a:xfrm>
              <a:off x="3734" y="1583"/>
              <a:ext cx="155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3" name="Freeform 276"/>
            <p:cNvSpPr>
              <a:spLocks/>
            </p:cNvSpPr>
            <p:nvPr/>
          </p:nvSpPr>
          <p:spPr bwMode="auto">
            <a:xfrm>
              <a:off x="3740" y="1563"/>
              <a:ext cx="154" cy="40"/>
            </a:xfrm>
            <a:custGeom>
              <a:avLst/>
              <a:gdLst>
                <a:gd name="T0" fmla="*/ 1 w 308"/>
                <a:gd name="T1" fmla="*/ 1 h 80"/>
                <a:gd name="T2" fmla="*/ 0 w 308"/>
                <a:gd name="T3" fmla="*/ 1 h 80"/>
                <a:gd name="T4" fmla="*/ 1 w 308"/>
                <a:gd name="T5" fmla="*/ 0 h 80"/>
                <a:gd name="T6" fmla="*/ 1 w 308"/>
                <a:gd name="T7" fmla="*/ 0 h 80"/>
                <a:gd name="T8" fmla="*/ 1 w 308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80"/>
                <a:gd name="T17" fmla="*/ 308 w 30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8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F8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4" name="Freeform 277"/>
            <p:cNvSpPr>
              <a:spLocks/>
            </p:cNvSpPr>
            <p:nvPr/>
          </p:nvSpPr>
          <p:spPr bwMode="auto">
            <a:xfrm>
              <a:off x="3746" y="1542"/>
              <a:ext cx="153" cy="41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5" name="Freeform 278"/>
            <p:cNvSpPr>
              <a:spLocks/>
            </p:cNvSpPr>
            <p:nvPr/>
          </p:nvSpPr>
          <p:spPr bwMode="auto">
            <a:xfrm>
              <a:off x="3751" y="1522"/>
              <a:ext cx="154" cy="41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6" name="Freeform 279"/>
            <p:cNvSpPr>
              <a:spLocks/>
            </p:cNvSpPr>
            <p:nvPr/>
          </p:nvSpPr>
          <p:spPr bwMode="auto">
            <a:xfrm>
              <a:off x="3757" y="1502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7" name="Freeform 280"/>
            <p:cNvSpPr>
              <a:spLocks/>
            </p:cNvSpPr>
            <p:nvPr/>
          </p:nvSpPr>
          <p:spPr bwMode="auto">
            <a:xfrm>
              <a:off x="3762" y="148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8" name="Freeform 281"/>
            <p:cNvSpPr>
              <a:spLocks/>
            </p:cNvSpPr>
            <p:nvPr/>
          </p:nvSpPr>
          <p:spPr bwMode="auto">
            <a:xfrm>
              <a:off x="3768" y="1462"/>
              <a:ext cx="153" cy="40"/>
            </a:xfrm>
            <a:custGeom>
              <a:avLst/>
              <a:gdLst>
                <a:gd name="T0" fmla="*/ 0 w 307"/>
                <a:gd name="T1" fmla="*/ 0 h 82"/>
                <a:gd name="T2" fmla="*/ 0 w 307"/>
                <a:gd name="T3" fmla="*/ 0 h 82"/>
                <a:gd name="T4" fmla="*/ 0 w 307"/>
                <a:gd name="T5" fmla="*/ 0 h 82"/>
                <a:gd name="T6" fmla="*/ 0 w 307"/>
                <a:gd name="T7" fmla="*/ 0 h 82"/>
                <a:gd name="T8" fmla="*/ 0 w 30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2"/>
                <a:gd name="T17" fmla="*/ 307 w 3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2">
                  <a:moveTo>
                    <a:pt x="285" y="82"/>
                  </a:moveTo>
                  <a:lnTo>
                    <a:pt x="0" y="82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9" name="Freeform 282"/>
            <p:cNvSpPr>
              <a:spLocks/>
            </p:cNvSpPr>
            <p:nvPr/>
          </p:nvSpPr>
          <p:spPr bwMode="auto">
            <a:xfrm>
              <a:off x="3773" y="1442"/>
              <a:ext cx="154" cy="40"/>
            </a:xfrm>
            <a:custGeom>
              <a:avLst/>
              <a:gdLst>
                <a:gd name="T0" fmla="*/ 1 w 307"/>
                <a:gd name="T1" fmla="*/ 0 h 82"/>
                <a:gd name="T2" fmla="*/ 0 w 307"/>
                <a:gd name="T3" fmla="*/ 0 h 82"/>
                <a:gd name="T4" fmla="*/ 1 w 307"/>
                <a:gd name="T5" fmla="*/ 0 h 82"/>
                <a:gd name="T6" fmla="*/ 1 w 307"/>
                <a:gd name="T7" fmla="*/ 0 h 82"/>
                <a:gd name="T8" fmla="*/ 1 w 30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2"/>
                <a:gd name="T17" fmla="*/ 307 w 3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2">
                  <a:moveTo>
                    <a:pt x="285" y="82"/>
                  </a:moveTo>
                  <a:lnTo>
                    <a:pt x="0" y="82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2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0" name="Freeform 283"/>
            <p:cNvSpPr>
              <a:spLocks/>
            </p:cNvSpPr>
            <p:nvPr/>
          </p:nvSpPr>
          <p:spPr bwMode="auto">
            <a:xfrm>
              <a:off x="3779" y="142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1" name="Freeform 284"/>
            <p:cNvSpPr>
              <a:spLocks/>
            </p:cNvSpPr>
            <p:nvPr/>
          </p:nvSpPr>
          <p:spPr bwMode="auto">
            <a:xfrm>
              <a:off x="3785" y="1402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7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2" name="Freeform 285"/>
            <p:cNvSpPr>
              <a:spLocks/>
            </p:cNvSpPr>
            <p:nvPr/>
          </p:nvSpPr>
          <p:spPr bwMode="auto">
            <a:xfrm>
              <a:off x="3790" y="138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3" name="Freeform 286"/>
            <p:cNvSpPr>
              <a:spLocks/>
            </p:cNvSpPr>
            <p:nvPr/>
          </p:nvSpPr>
          <p:spPr bwMode="auto">
            <a:xfrm>
              <a:off x="3796" y="1362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5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6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4" name="Freeform 287"/>
            <p:cNvSpPr>
              <a:spLocks/>
            </p:cNvSpPr>
            <p:nvPr/>
          </p:nvSpPr>
          <p:spPr bwMode="auto">
            <a:xfrm>
              <a:off x="3801" y="1342"/>
              <a:ext cx="154" cy="40"/>
            </a:xfrm>
            <a:custGeom>
              <a:avLst/>
              <a:gdLst>
                <a:gd name="T0" fmla="*/ 1 w 307"/>
                <a:gd name="T1" fmla="*/ 1 h 80"/>
                <a:gd name="T2" fmla="*/ 0 w 307"/>
                <a:gd name="T3" fmla="*/ 1 h 80"/>
                <a:gd name="T4" fmla="*/ 1 w 307"/>
                <a:gd name="T5" fmla="*/ 0 h 80"/>
                <a:gd name="T6" fmla="*/ 1 w 307"/>
                <a:gd name="T7" fmla="*/ 0 h 80"/>
                <a:gd name="T8" fmla="*/ 1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6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6" y="80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5" name="Freeform 288"/>
            <p:cNvSpPr>
              <a:spLocks/>
            </p:cNvSpPr>
            <p:nvPr/>
          </p:nvSpPr>
          <p:spPr bwMode="auto">
            <a:xfrm>
              <a:off x="3807" y="1322"/>
              <a:ext cx="153" cy="40"/>
            </a:xfrm>
            <a:custGeom>
              <a:avLst/>
              <a:gdLst>
                <a:gd name="T0" fmla="*/ 0 w 307"/>
                <a:gd name="T1" fmla="*/ 1 h 80"/>
                <a:gd name="T2" fmla="*/ 0 w 307"/>
                <a:gd name="T3" fmla="*/ 1 h 80"/>
                <a:gd name="T4" fmla="*/ 0 w 307"/>
                <a:gd name="T5" fmla="*/ 0 h 80"/>
                <a:gd name="T6" fmla="*/ 0 w 307"/>
                <a:gd name="T7" fmla="*/ 0 h 80"/>
                <a:gd name="T8" fmla="*/ 0 w 307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80"/>
                <a:gd name="T17" fmla="*/ 307 w 3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80">
                  <a:moveTo>
                    <a:pt x="285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7" y="0"/>
                  </a:lnTo>
                  <a:lnTo>
                    <a:pt x="285" y="80"/>
                  </a:lnTo>
                  <a:close/>
                </a:path>
              </a:pathLst>
            </a:custGeom>
            <a:solidFill>
              <a:srgbClr val="B7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6" name="Freeform 289"/>
            <p:cNvSpPr>
              <a:spLocks/>
            </p:cNvSpPr>
            <p:nvPr/>
          </p:nvSpPr>
          <p:spPr bwMode="auto">
            <a:xfrm>
              <a:off x="3813" y="1301"/>
              <a:ext cx="153" cy="41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7" name="Freeform 290"/>
            <p:cNvSpPr>
              <a:spLocks/>
            </p:cNvSpPr>
            <p:nvPr/>
          </p:nvSpPr>
          <p:spPr bwMode="auto">
            <a:xfrm>
              <a:off x="3818" y="1281"/>
              <a:ext cx="153" cy="41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3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8" name="Freeform 291"/>
            <p:cNvSpPr>
              <a:spLocks/>
            </p:cNvSpPr>
            <p:nvPr/>
          </p:nvSpPr>
          <p:spPr bwMode="auto">
            <a:xfrm>
              <a:off x="3824" y="126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9" name="Freeform 292"/>
            <p:cNvSpPr>
              <a:spLocks/>
            </p:cNvSpPr>
            <p:nvPr/>
          </p:nvSpPr>
          <p:spPr bwMode="auto">
            <a:xfrm>
              <a:off x="3829" y="124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93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0" name="Freeform 293"/>
            <p:cNvSpPr>
              <a:spLocks/>
            </p:cNvSpPr>
            <p:nvPr/>
          </p:nvSpPr>
          <p:spPr bwMode="auto">
            <a:xfrm>
              <a:off x="3835" y="1221"/>
              <a:ext cx="152" cy="40"/>
            </a:xfrm>
            <a:custGeom>
              <a:avLst/>
              <a:gdLst>
                <a:gd name="T0" fmla="*/ 0 w 306"/>
                <a:gd name="T1" fmla="*/ 1 h 80"/>
                <a:gd name="T2" fmla="*/ 0 w 306"/>
                <a:gd name="T3" fmla="*/ 1 h 80"/>
                <a:gd name="T4" fmla="*/ 0 w 306"/>
                <a:gd name="T5" fmla="*/ 0 h 80"/>
                <a:gd name="T6" fmla="*/ 0 w 306"/>
                <a:gd name="T7" fmla="*/ 0 h 80"/>
                <a:gd name="T8" fmla="*/ 0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8B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1" name="Freeform 294"/>
            <p:cNvSpPr>
              <a:spLocks/>
            </p:cNvSpPr>
            <p:nvPr/>
          </p:nvSpPr>
          <p:spPr bwMode="auto">
            <a:xfrm>
              <a:off x="3840" y="120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4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2" name="Freeform 295"/>
            <p:cNvSpPr>
              <a:spLocks/>
            </p:cNvSpPr>
            <p:nvPr/>
          </p:nvSpPr>
          <p:spPr bwMode="auto">
            <a:xfrm>
              <a:off x="3846" y="1181"/>
              <a:ext cx="152" cy="40"/>
            </a:xfrm>
            <a:custGeom>
              <a:avLst/>
              <a:gdLst>
                <a:gd name="T0" fmla="*/ 0 w 305"/>
                <a:gd name="T1" fmla="*/ 1 h 80"/>
                <a:gd name="T2" fmla="*/ 0 w 305"/>
                <a:gd name="T3" fmla="*/ 1 h 80"/>
                <a:gd name="T4" fmla="*/ 0 w 305"/>
                <a:gd name="T5" fmla="*/ 0 h 80"/>
                <a:gd name="T6" fmla="*/ 0 w 305"/>
                <a:gd name="T7" fmla="*/ 0 h 80"/>
                <a:gd name="T8" fmla="*/ 0 w 30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0"/>
                <a:gd name="T17" fmla="*/ 305 w 30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8B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3" name="Freeform 296"/>
            <p:cNvSpPr>
              <a:spLocks/>
            </p:cNvSpPr>
            <p:nvPr/>
          </p:nvSpPr>
          <p:spPr bwMode="auto">
            <a:xfrm>
              <a:off x="3852" y="1161"/>
              <a:ext cx="152" cy="40"/>
            </a:xfrm>
            <a:custGeom>
              <a:avLst/>
              <a:gdLst>
                <a:gd name="T0" fmla="*/ 0 w 305"/>
                <a:gd name="T1" fmla="*/ 1 h 80"/>
                <a:gd name="T2" fmla="*/ 0 w 305"/>
                <a:gd name="T3" fmla="*/ 1 h 80"/>
                <a:gd name="T4" fmla="*/ 0 w 305"/>
                <a:gd name="T5" fmla="*/ 0 h 80"/>
                <a:gd name="T6" fmla="*/ 0 w 305"/>
                <a:gd name="T7" fmla="*/ 0 h 80"/>
                <a:gd name="T8" fmla="*/ 0 w 30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0"/>
                <a:gd name="T17" fmla="*/ 305 w 30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95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4" name="Freeform 297"/>
            <p:cNvSpPr>
              <a:spLocks/>
            </p:cNvSpPr>
            <p:nvPr/>
          </p:nvSpPr>
          <p:spPr bwMode="auto">
            <a:xfrm>
              <a:off x="3857" y="1141"/>
              <a:ext cx="152" cy="40"/>
            </a:xfrm>
            <a:custGeom>
              <a:avLst/>
              <a:gdLst>
                <a:gd name="T0" fmla="*/ 0 w 305"/>
                <a:gd name="T1" fmla="*/ 0 h 81"/>
                <a:gd name="T2" fmla="*/ 0 w 305"/>
                <a:gd name="T3" fmla="*/ 0 h 81"/>
                <a:gd name="T4" fmla="*/ 0 w 305"/>
                <a:gd name="T5" fmla="*/ 0 h 81"/>
                <a:gd name="T6" fmla="*/ 0 w 305"/>
                <a:gd name="T7" fmla="*/ 0 h 81"/>
                <a:gd name="T8" fmla="*/ 0 w 305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81"/>
                <a:gd name="T17" fmla="*/ 305 w 30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5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5" name="Freeform 298"/>
            <p:cNvSpPr>
              <a:spLocks/>
            </p:cNvSpPr>
            <p:nvPr/>
          </p:nvSpPr>
          <p:spPr bwMode="auto">
            <a:xfrm>
              <a:off x="3862" y="1121"/>
              <a:ext cx="153" cy="40"/>
            </a:xfrm>
            <a:custGeom>
              <a:avLst/>
              <a:gdLst>
                <a:gd name="T0" fmla="*/ 1 w 306"/>
                <a:gd name="T1" fmla="*/ 0 h 81"/>
                <a:gd name="T2" fmla="*/ 0 w 306"/>
                <a:gd name="T3" fmla="*/ 0 h 81"/>
                <a:gd name="T4" fmla="*/ 1 w 306"/>
                <a:gd name="T5" fmla="*/ 0 h 81"/>
                <a:gd name="T6" fmla="*/ 1 w 306"/>
                <a:gd name="T7" fmla="*/ 0 h 81"/>
                <a:gd name="T8" fmla="*/ 1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6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6" name="Freeform 299"/>
            <p:cNvSpPr>
              <a:spLocks/>
            </p:cNvSpPr>
            <p:nvPr/>
          </p:nvSpPr>
          <p:spPr bwMode="auto">
            <a:xfrm>
              <a:off x="3868" y="1101"/>
              <a:ext cx="153" cy="40"/>
            </a:xfrm>
            <a:custGeom>
              <a:avLst/>
              <a:gdLst>
                <a:gd name="T0" fmla="*/ 1 w 306"/>
                <a:gd name="T1" fmla="*/ 1 h 80"/>
                <a:gd name="T2" fmla="*/ 0 w 306"/>
                <a:gd name="T3" fmla="*/ 1 h 80"/>
                <a:gd name="T4" fmla="*/ 1 w 306"/>
                <a:gd name="T5" fmla="*/ 0 h 80"/>
                <a:gd name="T6" fmla="*/ 1 w 306"/>
                <a:gd name="T7" fmla="*/ 0 h 80"/>
                <a:gd name="T8" fmla="*/ 1 w 306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0"/>
                <a:gd name="T17" fmla="*/ 306 w 306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0">
                  <a:moveTo>
                    <a:pt x="283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B6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7" name="Freeform 300"/>
            <p:cNvSpPr>
              <a:spLocks/>
            </p:cNvSpPr>
            <p:nvPr/>
          </p:nvSpPr>
          <p:spPr bwMode="auto">
            <a:xfrm>
              <a:off x="3873" y="1081"/>
              <a:ext cx="153" cy="40"/>
            </a:xfrm>
            <a:custGeom>
              <a:avLst/>
              <a:gdLst>
                <a:gd name="T0" fmla="*/ 1 w 306"/>
                <a:gd name="T1" fmla="*/ 0 h 81"/>
                <a:gd name="T2" fmla="*/ 0 w 306"/>
                <a:gd name="T3" fmla="*/ 0 h 81"/>
                <a:gd name="T4" fmla="*/ 1 w 306"/>
                <a:gd name="T5" fmla="*/ 0 h 81"/>
                <a:gd name="T6" fmla="*/ 1 w 306"/>
                <a:gd name="T7" fmla="*/ 0 h 81"/>
                <a:gd name="T8" fmla="*/ 1 w 306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81"/>
                <a:gd name="T17" fmla="*/ 306 w 306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81">
                  <a:moveTo>
                    <a:pt x="284" y="81"/>
                  </a:moveTo>
                  <a:lnTo>
                    <a:pt x="0" y="81"/>
                  </a:lnTo>
                  <a:lnTo>
                    <a:pt x="23" y="0"/>
                  </a:lnTo>
                  <a:lnTo>
                    <a:pt x="306" y="0"/>
                  </a:lnTo>
                  <a:lnTo>
                    <a:pt x="284" y="81"/>
                  </a:ln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8" name="Freeform 301"/>
            <p:cNvSpPr>
              <a:spLocks/>
            </p:cNvSpPr>
            <p:nvPr/>
          </p:nvSpPr>
          <p:spPr bwMode="auto">
            <a:xfrm>
              <a:off x="3879" y="1060"/>
              <a:ext cx="153" cy="41"/>
            </a:xfrm>
            <a:custGeom>
              <a:avLst/>
              <a:gdLst>
                <a:gd name="T0" fmla="*/ 1 w 304"/>
                <a:gd name="T1" fmla="*/ 1 h 81"/>
                <a:gd name="T2" fmla="*/ 0 w 304"/>
                <a:gd name="T3" fmla="*/ 1 h 81"/>
                <a:gd name="T4" fmla="*/ 1 w 304"/>
                <a:gd name="T5" fmla="*/ 0 h 81"/>
                <a:gd name="T6" fmla="*/ 1 w 304"/>
                <a:gd name="T7" fmla="*/ 0 h 81"/>
                <a:gd name="T8" fmla="*/ 1 w 304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3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1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9" name="Freeform 302"/>
            <p:cNvSpPr>
              <a:spLocks/>
            </p:cNvSpPr>
            <p:nvPr/>
          </p:nvSpPr>
          <p:spPr bwMode="auto">
            <a:xfrm>
              <a:off x="3885" y="1040"/>
              <a:ext cx="152" cy="41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3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3" y="8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0" name="Freeform 303"/>
            <p:cNvSpPr>
              <a:spLocks/>
            </p:cNvSpPr>
            <p:nvPr/>
          </p:nvSpPr>
          <p:spPr bwMode="auto">
            <a:xfrm>
              <a:off x="3890" y="1020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1" name="Freeform 304"/>
            <p:cNvSpPr>
              <a:spLocks/>
            </p:cNvSpPr>
            <p:nvPr/>
          </p:nvSpPr>
          <p:spPr bwMode="auto">
            <a:xfrm>
              <a:off x="3896" y="1000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2" name="Freeform 305"/>
            <p:cNvSpPr>
              <a:spLocks/>
            </p:cNvSpPr>
            <p:nvPr/>
          </p:nvSpPr>
          <p:spPr bwMode="auto">
            <a:xfrm>
              <a:off x="3901" y="980"/>
              <a:ext cx="153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3" name="Freeform 306"/>
            <p:cNvSpPr>
              <a:spLocks/>
            </p:cNvSpPr>
            <p:nvPr/>
          </p:nvSpPr>
          <p:spPr bwMode="auto">
            <a:xfrm>
              <a:off x="3907" y="960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4" name="Freeform 307"/>
            <p:cNvSpPr>
              <a:spLocks/>
            </p:cNvSpPr>
            <p:nvPr/>
          </p:nvSpPr>
          <p:spPr bwMode="auto">
            <a:xfrm>
              <a:off x="3913" y="940"/>
              <a:ext cx="151" cy="40"/>
            </a:xfrm>
            <a:custGeom>
              <a:avLst/>
              <a:gdLst>
                <a:gd name="T0" fmla="*/ 0 w 303"/>
                <a:gd name="T1" fmla="*/ 1 h 80"/>
                <a:gd name="T2" fmla="*/ 0 w 303"/>
                <a:gd name="T3" fmla="*/ 1 h 80"/>
                <a:gd name="T4" fmla="*/ 0 w 303"/>
                <a:gd name="T5" fmla="*/ 0 h 80"/>
                <a:gd name="T6" fmla="*/ 0 w 303"/>
                <a:gd name="T7" fmla="*/ 0 h 80"/>
                <a:gd name="T8" fmla="*/ 0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5" name="Freeform 308"/>
            <p:cNvSpPr>
              <a:spLocks/>
            </p:cNvSpPr>
            <p:nvPr/>
          </p:nvSpPr>
          <p:spPr bwMode="auto">
            <a:xfrm>
              <a:off x="3918" y="920"/>
              <a:ext cx="152" cy="40"/>
            </a:xfrm>
            <a:custGeom>
              <a:avLst/>
              <a:gdLst>
                <a:gd name="T0" fmla="*/ 1 w 303"/>
                <a:gd name="T1" fmla="*/ 1 h 80"/>
                <a:gd name="T2" fmla="*/ 0 w 303"/>
                <a:gd name="T3" fmla="*/ 1 h 80"/>
                <a:gd name="T4" fmla="*/ 1 w 303"/>
                <a:gd name="T5" fmla="*/ 0 h 80"/>
                <a:gd name="T6" fmla="*/ 1 w 303"/>
                <a:gd name="T7" fmla="*/ 0 h 80"/>
                <a:gd name="T8" fmla="*/ 1 w 30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80"/>
                <a:gd name="T17" fmla="*/ 303 w 30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80">
                  <a:moveTo>
                    <a:pt x="281" y="80"/>
                  </a:moveTo>
                  <a:lnTo>
                    <a:pt x="0" y="80"/>
                  </a:lnTo>
                  <a:lnTo>
                    <a:pt x="21" y="0"/>
                  </a:lnTo>
                  <a:lnTo>
                    <a:pt x="303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F4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6" name="Freeform 309"/>
            <p:cNvSpPr>
              <a:spLocks/>
            </p:cNvSpPr>
            <p:nvPr/>
          </p:nvSpPr>
          <p:spPr bwMode="auto">
            <a:xfrm>
              <a:off x="3924" y="900"/>
              <a:ext cx="151" cy="40"/>
            </a:xfrm>
            <a:custGeom>
              <a:avLst/>
              <a:gdLst>
                <a:gd name="T0" fmla="*/ 0 w 304"/>
                <a:gd name="T1" fmla="*/ 0 h 81"/>
                <a:gd name="T2" fmla="*/ 0 w 304"/>
                <a:gd name="T3" fmla="*/ 0 h 81"/>
                <a:gd name="T4" fmla="*/ 0 w 304"/>
                <a:gd name="T5" fmla="*/ 0 h 81"/>
                <a:gd name="T6" fmla="*/ 0 w 304"/>
                <a:gd name="T7" fmla="*/ 0 h 81"/>
                <a:gd name="T8" fmla="*/ 0 w 30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2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7" name="Freeform 310"/>
            <p:cNvSpPr>
              <a:spLocks/>
            </p:cNvSpPr>
            <p:nvPr/>
          </p:nvSpPr>
          <p:spPr bwMode="auto">
            <a:xfrm>
              <a:off x="3929" y="880"/>
              <a:ext cx="152" cy="40"/>
            </a:xfrm>
            <a:custGeom>
              <a:avLst/>
              <a:gdLst>
                <a:gd name="T0" fmla="*/ 1 w 304"/>
                <a:gd name="T1" fmla="*/ 0 h 81"/>
                <a:gd name="T2" fmla="*/ 0 w 304"/>
                <a:gd name="T3" fmla="*/ 0 h 81"/>
                <a:gd name="T4" fmla="*/ 1 w 304"/>
                <a:gd name="T5" fmla="*/ 0 h 81"/>
                <a:gd name="T6" fmla="*/ 1 w 304"/>
                <a:gd name="T7" fmla="*/ 0 h 81"/>
                <a:gd name="T8" fmla="*/ 1 w 304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1"/>
                <a:gd name="T17" fmla="*/ 304 w 3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1">
                  <a:moveTo>
                    <a:pt x="282" y="81"/>
                  </a:moveTo>
                  <a:lnTo>
                    <a:pt x="0" y="81"/>
                  </a:lnTo>
                  <a:lnTo>
                    <a:pt x="22" y="0"/>
                  </a:lnTo>
                  <a:lnTo>
                    <a:pt x="304" y="0"/>
                  </a:lnTo>
                  <a:lnTo>
                    <a:pt x="282" y="8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8" name="Freeform 311"/>
            <p:cNvSpPr>
              <a:spLocks/>
            </p:cNvSpPr>
            <p:nvPr/>
          </p:nvSpPr>
          <p:spPr bwMode="auto">
            <a:xfrm>
              <a:off x="3935" y="860"/>
              <a:ext cx="151" cy="40"/>
            </a:xfrm>
            <a:custGeom>
              <a:avLst/>
              <a:gdLst>
                <a:gd name="T0" fmla="*/ 0 w 304"/>
                <a:gd name="T1" fmla="*/ 1 h 80"/>
                <a:gd name="T2" fmla="*/ 0 w 304"/>
                <a:gd name="T3" fmla="*/ 1 h 80"/>
                <a:gd name="T4" fmla="*/ 0 w 304"/>
                <a:gd name="T5" fmla="*/ 0 h 80"/>
                <a:gd name="T6" fmla="*/ 0 w 304"/>
                <a:gd name="T7" fmla="*/ 0 h 80"/>
                <a:gd name="T8" fmla="*/ 0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9" name="Freeform 312"/>
            <p:cNvSpPr>
              <a:spLocks/>
            </p:cNvSpPr>
            <p:nvPr/>
          </p:nvSpPr>
          <p:spPr bwMode="auto">
            <a:xfrm>
              <a:off x="3940" y="840"/>
              <a:ext cx="152" cy="40"/>
            </a:xfrm>
            <a:custGeom>
              <a:avLst/>
              <a:gdLst>
                <a:gd name="T0" fmla="*/ 1 w 304"/>
                <a:gd name="T1" fmla="*/ 1 h 80"/>
                <a:gd name="T2" fmla="*/ 0 w 304"/>
                <a:gd name="T3" fmla="*/ 1 h 80"/>
                <a:gd name="T4" fmla="*/ 1 w 304"/>
                <a:gd name="T5" fmla="*/ 0 h 80"/>
                <a:gd name="T6" fmla="*/ 1 w 304"/>
                <a:gd name="T7" fmla="*/ 0 h 80"/>
                <a:gd name="T8" fmla="*/ 1 w 30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80"/>
                <a:gd name="T17" fmla="*/ 304 w 30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80">
                  <a:moveTo>
                    <a:pt x="282" y="80"/>
                  </a:moveTo>
                  <a:lnTo>
                    <a:pt x="0" y="80"/>
                  </a:lnTo>
                  <a:lnTo>
                    <a:pt x="23" y="0"/>
                  </a:lnTo>
                  <a:lnTo>
                    <a:pt x="304" y="0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0" name="Freeform 313"/>
            <p:cNvSpPr>
              <a:spLocks/>
            </p:cNvSpPr>
            <p:nvPr/>
          </p:nvSpPr>
          <p:spPr bwMode="auto">
            <a:xfrm>
              <a:off x="3946" y="820"/>
              <a:ext cx="151" cy="40"/>
            </a:xfrm>
            <a:custGeom>
              <a:avLst/>
              <a:gdLst>
                <a:gd name="T0" fmla="*/ 1 w 302"/>
                <a:gd name="T1" fmla="*/ 1 h 80"/>
                <a:gd name="T2" fmla="*/ 0 w 302"/>
                <a:gd name="T3" fmla="*/ 1 h 80"/>
                <a:gd name="T4" fmla="*/ 1 w 302"/>
                <a:gd name="T5" fmla="*/ 0 h 80"/>
                <a:gd name="T6" fmla="*/ 1 w 302"/>
                <a:gd name="T7" fmla="*/ 0 h 80"/>
                <a:gd name="T8" fmla="*/ 1 w 302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80"/>
                <a:gd name="T17" fmla="*/ 302 w 30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80">
                  <a:moveTo>
                    <a:pt x="281" y="80"/>
                  </a:moveTo>
                  <a:lnTo>
                    <a:pt x="0" y="80"/>
                  </a:lnTo>
                  <a:lnTo>
                    <a:pt x="22" y="0"/>
                  </a:lnTo>
                  <a:lnTo>
                    <a:pt x="302" y="0"/>
                  </a:lnTo>
                  <a:lnTo>
                    <a:pt x="281" y="8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1" name="Freeform 314"/>
            <p:cNvSpPr>
              <a:spLocks/>
            </p:cNvSpPr>
            <p:nvPr/>
          </p:nvSpPr>
          <p:spPr bwMode="auto">
            <a:xfrm>
              <a:off x="3952" y="820"/>
              <a:ext cx="145" cy="20"/>
            </a:xfrm>
            <a:custGeom>
              <a:avLst/>
              <a:gdLst>
                <a:gd name="T0" fmla="*/ 0 w 291"/>
                <a:gd name="T1" fmla="*/ 1 h 40"/>
                <a:gd name="T2" fmla="*/ 0 w 291"/>
                <a:gd name="T3" fmla="*/ 1 h 40"/>
                <a:gd name="T4" fmla="*/ 0 w 291"/>
                <a:gd name="T5" fmla="*/ 0 h 40"/>
                <a:gd name="T6" fmla="*/ 0 w 291"/>
                <a:gd name="T7" fmla="*/ 0 h 40"/>
                <a:gd name="T8" fmla="*/ 0 w 291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40"/>
                <a:gd name="T17" fmla="*/ 291 w 29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40">
                  <a:moveTo>
                    <a:pt x="281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291" y="0"/>
                  </a:lnTo>
                  <a:lnTo>
                    <a:pt x="281" y="4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2" name="Rectangle 315"/>
            <p:cNvSpPr>
              <a:spLocks noChangeArrowheads="1"/>
            </p:cNvSpPr>
            <p:nvPr/>
          </p:nvSpPr>
          <p:spPr bwMode="auto">
            <a:xfrm>
              <a:off x="3957" y="820"/>
              <a:ext cx="140" cy="1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483" name="Freeform 316"/>
            <p:cNvSpPr>
              <a:spLocks noEditPoints="1"/>
            </p:cNvSpPr>
            <p:nvPr/>
          </p:nvSpPr>
          <p:spPr bwMode="auto">
            <a:xfrm>
              <a:off x="2205" y="811"/>
              <a:ext cx="153" cy="13"/>
            </a:xfrm>
            <a:custGeom>
              <a:avLst/>
              <a:gdLst>
                <a:gd name="T0" fmla="*/ 0 w 307"/>
                <a:gd name="T1" fmla="*/ 1 h 25"/>
                <a:gd name="T2" fmla="*/ 0 w 307"/>
                <a:gd name="T3" fmla="*/ 1 h 25"/>
                <a:gd name="T4" fmla="*/ 0 w 307"/>
                <a:gd name="T5" fmla="*/ 1 h 25"/>
                <a:gd name="T6" fmla="*/ 0 w 307"/>
                <a:gd name="T7" fmla="*/ 1 h 25"/>
                <a:gd name="T8" fmla="*/ 0 w 307"/>
                <a:gd name="T9" fmla="*/ 1 h 25"/>
                <a:gd name="T10" fmla="*/ 0 w 307"/>
                <a:gd name="T11" fmla="*/ 1 h 25"/>
                <a:gd name="T12" fmla="*/ 0 w 307"/>
                <a:gd name="T13" fmla="*/ 1 h 25"/>
                <a:gd name="T14" fmla="*/ 0 w 307"/>
                <a:gd name="T15" fmla="*/ 1 h 25"/>
                <a:gd name="T16" fmla="*/ 0 w 307"/>
                <a:gd name="T17" fmla="*/ 0 h 25"/>
                <a:gd name="T18" fmla="*/ 0 w 307"/>
                <a:gd name="T19" fmla="*/ 1 h 25"/>
                <a:gd name="T20" fmla="*/ 0 w 307"/>
                <a:gd name="T21" fmla="*/ 0 h 25"/>
                <a:gd name="T22" fmla="*/ 0 w 307"/>
                <a:gd name="T23" fmla="*/ 0 h 25"/>
                <a:gd name="T24" fmla="*/ 0 w 307"/>
                <a:gd name="T25" fmla="*/ 1 h 25"/>
                <a:gd name="T26" fmla="*/ 0 w 307"/>
                <a:gd name="T27" fmla="*/ 1 h 25"/>
                <a:gd name="T28" fmla="*/ 0 w 307"/>
                <a:gd name="T29" fmla="*/ 0 h 25"/>
                <a:gd name="T30" fmla="*/ 0 w 307"/>
                <a:gd name="T31" fmla="*/ 0 h 25"/>
                <a:gd name="T32" fmla="*/ 0 w 307"/>
                <a:gd name="T33" fmla="*/ 1 h 25"/>
                <a:gd name="T34" fmla="*/ 0 w 307"/>
                <a:gd name="T35" fmla="*/ 1 h 25"/>
                <a:gd name="T36" fmla="*/ 0 w 307"/>
                <a:gd name="T37" fmla="*/ 1 h 25"/>
                <a:gd name="T38" fmla="*/ 0 w 307"/>
                <a:gd name="T39" fmla="*/ 1 h 25"/>
                <a:gd name="T40" fmla="*/ 0 w 307"/>
                <a:gd name="T41" fmla="*/ 1 h 25"/>
                <a:gd name="T42" fmla="*/ 0 w 307"/>
                <a:gd name="T43" fmla="*/ 1 h 25"/>
                <a:gd name="T44" fmla="*/ 0 w 307"/>
                <a:gd name="T45" fmla="*/ 1 h 25"/>
                <a:gd name="T46" fmla="*/ 0 w 307"/>
                <a:gd name="T47" fmla="*/ 1 h 25"/>
                <a:gd name="T48" fmla="*/ 0 w 307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25"/>
                <a:gd name="T77" fmla="*/ 307 w 30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25">
                  <a:moveTo>
                    <a:pt x="14" y="25"/>
                  </a:moveTo>
                  <a:lnTo>
                    <a:pt x="9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4" y="25"/>
                  </a:lnTo>
                  <a:close/>
                  <a:moveTo>
                    <a:pt x="14" y="0"/>
                  </a:moveTo>
                  <a:lnTo>
                    <a:pt x="294" y="0"/>
                  </a:lnTo>
                  <a:lnTo>
                    <a:pt x="294" y="25"/>
                  </a:lnTo>
                  <a:lnTo>
                    <a:pt x="14" y="25"/>
                  </a:lnTo>
                  <a:lnTo>
                    <a:pt x="14" y="0"/>
                  </a:lnTo>
                  <a:close/>
                  <a:moveTo>
                    <a:pt x="294" y="0"/>
                  </a:moveTo>
                  <a:lnTo>
                    <a:pt x="299" y="1"/>
                  </a:lnTo>
                  <a:lnTo>
                    <a:pt x="304" y="4"/>
                  </a:lnTo>
                  <a:lnTo>
                    <a:pt x="306" y="7"/>
                  </a:lnTo>
                  <a:lnTo>
                    <a:pt x="307" y="12"/>
                  </a:lnTo>
                  <a:lnTo>
                    <a:pt x="306" y="18"/>
                  </a:lnTo>
                  <a:lnTo>
                    <a:pt x="304" y="22"/>
                  </a:lnTo>
                  <a:lnTo>
                    <a:pt x="299" y="24"/>
                  </a:lnTo>
                  <a:lnTo>
                    <a:pt x="294" y="2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4" name="Freeform 317"/>
            <p:cNvSpPr>
              <a:spLocks noEditPoints="1"/>
            </p:cNvSpPr>
            <p:nvPr/>
          </p:nvSpPr>
          <p:spPr bwMode="auto">
            <a:xfrm>
              <a:off x="2069" y="810"/>
              <a:ext cx="290" cy="1018"/>
            </a:xfrm>
            <a:custGeom>
              <a:avLst/>
              <a:gdLst>
                <a:gd name="T0" fmla="*/ 1 w 579"/>
                <a:gd name="T1" fmla="*/ 1 h 2035"/>
                <a:gd name="T2" fmla="*/ 1 w 579"/>
                <a:gd name="T3" fmla="*/ 1 h 2035"/>
                <a:gd name="T4" fmla="*/ 1 w 579"/>
                <a:gd name="T5" fmla="*/ 1 h 2035"/>
                <a:gd name="T6" fmla="*/ 1 w 579"/>
                <a:gd name="T7" fmla="*/ 0 h 2035"/>
                <a:gd name="T8" fmla="*/ 1 w 579"/>
                <a:gd name="T9" fmla="*/ 0 h 2035"/>
                <a:gd name="T10" fmla="*/ 1 w 579"/>
                <a:gd name="T11" fmla="*/ 1 h 2035"/>
                <a:gd name="T12" fmla="*/ 1 w 579"/>
                <a:gd name="T13" fmla="*/ 1 h 2035"/>
                <a:gd name="T14" fmla="*/ 1 w 579"/>
                <a:gd name="T15" fmla="*/ 1 h 2035"/>
                <a:gd name="T16" fmla="*/ 1 w 579"/>
                <a:gd name="T17" fmla="*/ 1 h 2035"/>
                <a:gd name="T18" fmla="*/ 1 w 579"/>
                <a:gd name="T19" fmla="*/ 1 h 2035"/>
                <a:gd name="T20" fmla="*/ 1 w 579"/>
                <a:gd name="T21" fmla="*/ 1 h 2035"/>
                <a:gd name="T22" fmla="*/ 1 w 579"/>
                <a:gd name="T23" fmla="*/ 1 h 2035"/>
                <a:gd name="T24" fmla="*/ 1 w 579"/>
                <a:gd name="T25" fmla="*/ 1 h 2035"/>
                <a:gd name="T26" fmla="*/ 1 w 579"/>
                <a:gd name="T27" fmla="*/ 1 h 2035"/>
                <a:gd name="T28" fmla="*/ 1 w 579"/>
                <a:gd name="T29" fmla="*/ 1 h 2035"/>
                <a:gd name="T30" fmla="*/ 1 w 579"/>
                <a:gd name="T31" fmla="*/ 1 h 2035"/>
                <a:gd name="T32" fmla="*/ 1 w 579"/>
                <a:gd name="T33" fmla="*/ 1 h 2035"/>
                <a:gd name="T34" fmla="*/ 1 w 579"/>
                <a:gd name="T35" fmla="*/ 1 h 2035"/>
                <a:gd name="T36" fmla="*/ 1 w 579"/>
                <a:gd name="T37" fmla="*/ 1 h 2035"/>
                <a:gd name="T38" fmla="*/ 1 w 579"/>
                <a:gd name="T39" fmla="*/ 1 h 2035"/>
                <a:gd name="T40" fmla="*/ 1 w 579"/>
                <a:gd name="T41" fmla="*/ 1 h 2035"/>
                <a:gd name="T42" fmla="*/ 1 w 579"/>
                <a:gd name="T43" fmla="*/ 1 h 2035"/>
                <a:gd name="T44" fmla="*/ 0 w 579"/>
                <a:gd name="T45" fmla="*/ 1 h 2035"/>
                <a:gd name="T46" fmla="*/ 1 w 579"/>
                <a:gd name="T47" fmla="*/ 1 h 2035"/>
                <a:gd name="T48" fmla="*/ 1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1" y="11"/>
                  </a:moveTo>
                  <a:lnTo>
                    <a:pt x="553" y="6"/>
                  </a:lnTo>
                  <a:lnTo>
                    <a:pt x="557" y="2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4" y="2"/>
                  </a:lnTo>
                  <a:lnTo>
                    <a:pt x="577" y="6"/>
                  </a:lnTo>
                  <a:lnTo>
                    <a:pt x="579" y="11"/>
                  </a:lnTo>
                  <a:lnTo>
                    <a:pt x="579" y="17"/>
                  </a:lnTo>
                  <a:lnTo>
                    <a:pt x="551" y="11"/>
                  </a:lnTo>
                  <a:close/>
                  <a:moveTo>
                    <a:pt x="579" y="17"/>
                  </a:moveTo>
                  <a:lnTo>
                    <a:pt x="29" y="2024"/>
                  </a:lnTo>
                  <a:lnTo>
                    <a:pt x="1" y="2018"/>
                  </a:lnTo>
                  <a:lnTo>
                    <a:pt x="551" y="11"/>
                  </a:lnTo>
                  <a:lnTo>
                    <a:pt x="579" y="17"/>
                  </a:lnTo>
                  <a:close/>
                  <a:moveTo>
                    <a:pt x="29" y="2024"/>
                  </a:moveTo>
                  <a:lnTo>
                    <a:pt x="27" y="2028"/>
                  </a:lnTo>
                  <a:lnTo>
                    <a:pt x="22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1" y="2018"/>
                  </a:lnTo>
                  <a:lnTo>
                    <a:pt x="29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5" name="Freeform 318"/>
            <p:cNvSpPr>
              <a:spLocks noEditPoints="1"/>
            </p:cNvSpPr>
            <p:nvPr/>
          </p:nvSpPr>
          <p:spPr bwMode="auto">
            <a:xfrm>
              <a:off x="1927" y="1814"/>
              <a:ext cx="156" cy="13"/>
            </a:xfrm>
            <a:custGeom>
              <a:avLst/>
              <a:gdLst>
                <a:gd name="T0" fmla="*/ 0 w 313"/>
                <a:gd name="T1" fmla="*/ 0 h 25"/>
                <a:gd name="T2" fmla="*/ 0 w 313"/>
                <a:gd name="T3" fmla="*/ 1 h 25"/>
                <a:gd name="T4" fmla="*/ 0 w 313"/>
                <a:gd name="T5" fmla="*/ 1 h 25"/>
                <a:gd name="T6" fmla="*/ 0 w 313"/>
                <a:gd name="T7" fmla="*/ 1 h 25"/>
                <a:gd name="T8" fmla="*/ 0 w 313"/>
                <a:gd name="T9" fmla="*/ 1 h 25"/>
                <a:gd name="T10" fmla="*/ 0 w 313"/>
                <a:gd name="T11" fmla="*/ 1 h 25"/>
                <a:gd name="T12" fmla="*/ 0 w 313"/>
                <a:gd name="T13" fmla="*/ 1 h 25"/>
                <a:gd name="T14" fmla="*/ 0 w 313"/>
                <a:gd name="T15" fmla="*/ 1 h 25"/>
                <a:gd name="T16" fmla="*/ 0 w 313"/>
                <a:gd name="T17" fmla="*/ 1 h 25"/>
                <a:gd name="T18" fmla="*/ 0 w 313"/>
                <a:gd name="T19" fmla="*/ 0 h 25"/>
                <a:gd name="T20" fmla="*/ 0 w 313"/>
                <a:gd name="T21" fmla="*/ 1 h 25"/>
                <a:gd name="T22" fmla="*/ 0 w 313"/>
                <a:gd name="T23" fmla="*/ 1 h 25"/>
                <a:gd name="T24" fmla="*/ 0 w 313"/>
                <a:gd name="T25" fmla="*/ 0 h 25"/>
                <a:gd name="T26" fmla="*/ 0 w 313"/>
                <a:gd name="T27" fmla="*/ 0 h 25"/>
                <a:gd name="T28" fmla="*/ 0 w 313"/>
                <a:gd name="T29" fmla="*/ 1 h 25"/>
                <a:gd name="T30" fmla="*/ 0 w 313"/>
                <a:gd name="T31" fmla="*/ 1 h 25"/>
                <a:gd name="T32" fmla="*/ 0 w 313"/>
                <a:gd name="T33" fmla="*/ 1 h 25"/>
                <a:gd name="T34" fmla="*/ 0 w 313"/>
                <a:gd name="T35" fmla="*/ 1 h 25"/>
                <a:gd name="T36" fmla="*/ 0 w 313"/>
                <a:gd name="T37" fmla="*/ 1 h 25"/>
                <a:gd name="T38" fmla="*/ 0 w 313"/>
                <a:gd name="T39" fmla="*/ 1 h 25"/>
                <a:gd name="T40" fmla="*/ 0 w 313"/>
                <a:gd name="T41" fmla="*/ 1 h 25"/>
                <a:gd name="T42" fmla="*/ 0 w 313"/>
                <a:gd name="T43" fmla="*/ 1 h 25"/>
                <a:gd name="T44" fmla="*/ 0 w 313"/>
                <a:gd name="T45" fmla="*/ 1 h 25"/>
                <a:gd name="T46" fmla="*/ 0 w 313"/>
                <a:gd name="T47" fmla="*/ 0 h 25"/>
                <a:gd name="T48" fmla="*/ 0 w 313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3"/>
                <a:gd name="T76" fmla="*/ 0 h 25"/>
                <a:gd name="T77" fmla="*/ 313 w 313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3" h="25">
                  <a:moveTo>
                    <a:pt x="300" y="0"/>
                  </a:moveTo>
                  <a:lnTo>
                    <a:pt x="304" y="1"/>
                  </a:lnTo>
                  <a:lnTo>
                    <a:pt x="308" y="3"/>
                  </a:lnTo>
                  <a:lnTo>
                    <a:pt x="312" y="7"/>
                  </a:lnTo>
                  <a:lnTo>
                    <a:pt x="313" y="12"/>
                  </a:lnTo>
                  <a:lnTo>
                    <a:pt x="312" y="17"/>
                  </a:lnTo>
                  <a:lnTo>
                    <a:pt x="308" y="22"/>
                  </a:lnTo>
                  <a:lnTo>
                    <a:pt x="304" y="24"/>
                  </a:lnTo>
                  <a:lnTo>
                    <a:pt x="300" y="25"/>
                  </a:lnTo>
                  <a:lnTo>
                    <a:pt x="300" y="0"/>
                  </a:lnTo>
                  <a:close/>
                  <a:moveTo>
                    <a:pt x="300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00" y="0"/>
                  </a:lnTo>
                  <a:lnTo>
                    <a:pt x="300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6" name="Freeform 319"/>
            <p:cNvSpPr>
              <a:spLocks noEditPoints="1"/>
            </p:cNvSpPr>
            <p:nvPr/>
          </p:nvSpPr>
          <p:spPr bwMode="auto">
            <a:xfrm>
              <a:off x="1927" y="810"/>
              <a:ext cx="292" cy="1015"/>
            </a:xfrm>
            <a:custGeom>
              <a:avLst/>
              <a:gdLst>
                <a:gd name="T0" fmla="*/ 1 w 583"/>
                <a:gd name="T1" fmla="*/ 1 h 2030"/>
                <a:gd name="T2" fmla="*/ 1 w 583"/>
                <a:gd name="T3" fmla="*/ 1 h 2030"/>
                <a:gd name="T4" fmla="*/ 1 w 583"/>
                <a:gd name="T5" fmla="*/ 1 h 2030"/>
                <a:gd name="T6" fmla="*/ 1 w 583"/>
                <a:gd name="T7" fmla="*/ 1 h 2030"/>
                <a:gd name="T8" fmla="*/ 1 w 583"/>
                <a:gd name="T9" fmla="*/ 1 h 2030"/>
                <a:gd name="T10" fmla="*/ 1 w 583"/>
                <a:gd name="T11" fmla="*/ 1 h 2030"/>
                <a:gd name="T12" fmla="*/ 1 w 583"/>
                <a:gd name="T13" fmla="*/ 1 h 2030"/>
                <a:gd name="T14" fmla="*/ 0 w 583"/>
                <a:gd name="T15" fmla="*/ 1 h 2030"/>
                <a:gd name="T16" fmla="*/ 0 w 583"/>
                <a:gd name="T17" fmla="*/ 1 h 2030"/>
                <a:gd name="T18" fmla="*/ 1 w 583"/>
                <a:gd name="T19" fmla="*/ 1 h 2030"/>
                <a:gd name="T20" fmla="*/ 0 w 583"/>
                <a:gd name="T21" fmla="*/ 1 h 2030"/>
                <a:gd name="T22" fmla="*/ 1 w 583"/>
                <a:gd name="T23" fmla="*/ 1 h 2030"/>
                <a:gd name="T24" fmla="*/ 1 w 583"/>
                <a:gd name="T25" fmla="*/ 1 h 2030"/>
                <a:gd name="T26" fmla="*/ 1 w 583"/>
                <a:gd name="T27" fmla="*/ 1 h 2030"/>
                <a:gd name="T28" fmla="*/ 0 w 583"/>
                <a:gd name="T29" fmla="*/ 1 h 2030"/>
                <a:gd name="T30" fmla="*/ 1 w 583"/>
                <a:gd name="T31" fmla="*/ 1 h 2030"/>
                <a:gd name="T32" fmla="*/ 1 w 583"/>
                <a:gd name="T33" fmla="*/ 1 h 2030"/>
                <a:gd name="T34" fmla="*/ 1 w 583"/>
                <a:gd name="T35" fmla="*/ 1 h 2030"/>
                <a:gd name="T36" fmla="*/ 1 w 583"/>
                <a:gd name="T37" fmla="*/ 0 h 2030"/>
                <a:gd name="T38" fmla="*/ 1 w 583"/>
                <a:gd name="T39" fmla="*/ 0 h 2030"/>
                <a:gd name="T40" fmla="*/ 1 w 583"/>
                <a:gd name="T41" fmla="*/ 1 h 2030"/>
                <a:gd name="T42" fmla="*/ 1 w 583"/>
                <a:gd name="T43" fmla="*/ 1 h 2030"/>
                <a:gd name="T44" fmla="*/ 1 w 583"/>
                <a:gd name="T45" fmla="*/ 1 h 2030"/>
                <a:gd name="T46" fmla="*/ 1 w 583"/>
                <a:gd name="T47" fmla="*/ 1 h 2030"/>
                <a:gd name="T48" fmla="*/ 1 w 583"/>
                <a:gd name="T49" fmla="*/ 1 h 20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3"/>
                <a:gd name="T76" fmla="*/ 0 h 2030"/>
                <a:gd name="T77" fmla="*/ 583 w 583"/>
                <a:gd name="T78" fmla="*/ 2030 h 20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3" h="2030">
                  <a:moveTo>
                    <a:pt x="28" y="2019"/>
                  </a:moveTo>
                  <a:lnTo>
                    <a:pt x="25" y="2024"/>
                  </a:lnTo>
                  <a:lnTo>
                    <a:pt x="21" y="2027"/>
                  </a:lnTo>
                  <a:lnTo>
                    <a:pt x="16" y="2030"/>
                  </a:lnTo>
                  <a:lnTo>
                    <a:pt x="10" y="2028"/>
                  </a:lnTo>
                  <a:lnTo>
                    <a:pt x="5" y="2027"/>
                  </a:lnTo>
                  <a:lnTo>
                    <a:pt x="1" y="2022"/>
                  </a:lnTo>
                  <a:lnTo>
                    <a:pt x="0" y="2018"/>
                  </a:lnTo>
                  <a:lnTo>
                    <a:pt x="0" y="2013"/>
                  </a:lnTo>
                  <a:lnTo>
                    <a:pt x="28" y="2019"/>
                  </a:lnTo>
                  <a:close/>
                  <a:moveTo>
                    <a:pt x="0" y="2013"/>
                  </a:moveTo>
                  <a:lnTo>
                    <a:pt x="554" y="11"/>
                  </a:lnTo>
                  <a:lnTo>
                    <a:pt x="582" y="17"/>
                  </a:lnTo>
                  <a:lnTo>
                    <a:pt x="28" y="2019"/>
                  </a:lnTo>
                  <a:lnTo>
                    <a:pt x="0" y="2013"/>
                  </a:lnTo>
                  <a:close/>
                  <a:moveTo>
                    <a:pt x="554" y="11"/>
                  </a:moveTo>
                  <a:lnTo>
                    <a:pt x="557" y="6"/>
                  </a:lnTo>
                  <a:lnTo>
                    <a:pt x="562" y="2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7" y="2"/>
                  </a:lnTo>
                  <a:lnTo>
                    <a:pt x="581" y="6"/>
                  </a:lnTo>
                  <a:lnTo>
                    <a:pt x="583" y="11"/>
                  </a:lnTo>
                  <a:lnTo>
                    <a:pt x="582" y="17"/>
                  </a:lnTo>
                  <a:lnTo>
                    <a:pt x="554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7" name="Freeform 320"/>
            <p:cNvSpPr>
              <a:spLocks noEditPoints="1"/>
            </p:cNvSpPr>
            <p:nvPr/>
          </p:nvSpPr>
          <p:spPr bwMode="auto">
            <a:xfrm>
              <a:off x="2344" y="810"/>
              <a:ext cx="58" cy="138"/>
            </a:xfrm>
            <a:custGeom>
              <a:avLst/>
              <a:gdLst>
                <a:gd name="T0" fmla="*/ 1 w 115"/>
                <a:gd name="T1" fmla="*/ 1 h 274"/>
                <a:gd name="T2" fmla="*/ 0 w 115"/>
                <a:gd name="T3" fmla="*/ 1 h 274"/>
                <a:gd name="T4" fmla="*/ 1 w 115"/>
                <a:gd name="T5" fmla="*/ 1 h 274"/>
                <a:gd name="T6" fmla="*/ 1 w 115"/>
                <a:gd name="T7" fmla="*/ 1 h 274"/>
                <a:gd name="T8" fmla="*/ 1 w 115"/>
                <a:gd name="T9" fmla="*/ 0 h 274"/>
                <a:gd name="T10" fmla="*/ 1 w 115"/>
                <a:gd name="T11" fmla="*/ 0 h 274"/>
                <a:gd name="T12" fmla="*/ 1 w 115"/>
                <a:gd name="T13" fmla="*/ 1 h 274"/>
                <a:gd name="T14" fmla="*/ 1 w 115"/>
                <a:gd name="T15" fmla="*/ 1 h 274"/>
                <a:gd name="T16" fmla="*/ 1 w 115"/>
                <a:gd name="T17" fmla="*/ 1 h 274"/>
                <a:gd name="T18" fmla="*/ 1 w 115"/>
                <a:gd name="T19" fmla="*/ 1 h 274"/>
                <a:gd name="T20" fmla="*/ 1 w 115"/>
                <a:gd name="T21" fmla="*/ 1 h 274"/>
                <a:gd name="T22" fmla="*/ 1 w 115"/>
                <a:gd name="T23" fmla="*/ 1 h 274"/>
                <a:gd name="T24" fmla="*/ 1 w 115"/>
                <a:gd name="T25" fmla="*/ 1 h 274"/>
                <a:gd name="T26" fmla="*/ 1 w 115"/>
                <a:gd name="T27" fmla="*/ 1 h 274"/>
                <a:gd name="T28" fmla="*/ 1 w 115"/>
                <a:gd name="T29" fmla="*/ 1 h 274"/>
                <a:gd name="T30" fmla="*/ 1 w 115"/>
                <a:gd name="T31" fmla="*/ 1 h 274"/>
                <a:gd name="T32" fmla="*/ 1 w 115"/>
                <a:gd name="T33" fmla="*/ 1 h 274"/>
                <a:gd name="T34" fmla="*/ 1 w 115"/>
                <a:gd name="T35" fmla="*/ 1 h 274"/>
                <a:gd name="T36" fmla="*/ 1 w 115"/>
                <a:gd name="T37" fmla="*/ 1 h 274"/>
                <a:gd name="T38" fmla="*/ 1 w 115"/>
                <a:gd name="T39" fmla="*/ 1 h 274"/>
                <a:gd name="T40" fmla="*/ 1 w 115"/>
                <a:gd name="T41" fmla="*/ 1 h 274"/>
                <a:gd name="T42" fmla="*/ 1 w 115"/>
                <a:gd name="T43" fmla="*/ 1 h 274"/>
                <a:gd name="T44" fmla="*/ 1 w 115"/>
                <a:gd name="T45" fmla="*/ 1 h 274"/>
                <a:gd name="T46" fmla="*/ 1 w 115"/>
                <a:gd name="T47" fmla="*/ 1 h 274"/>
                <a:gd name="T48" fmla="*/ 1 w 115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274"/>
                <a:gd name="T77" fmla="*/ 115 w 115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274">
                  <a:moveTo>
                    <a:pt x="1" y="17"/>
                  </a:move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1" y="17"/>
                  </a:lnTo>
                  <a:close/>
                  <a:moveTo>
                    <a:pt x="29" y="9"/>
                  </a:moveTo>
                  <a:lnTo>
                    <a:pt x="114" y="257"/>
                  </a:lnTo>
                  <a:lnTo>
                    <a:pt x="86" y="264"/>
                  </a:lnTo>
                  <a:lnTo>
                    <a:pt x="1" y="17"/>
                  </a:lnTo>
                  <a:lnTo>
                    <a:pt x="29" y="9"/>
                  </a:lnTo>
                  <a:close/>
                  <a:moveTo>
                    <a:pt x="114" y="257"/>
                  </a:moveTo>
                  <a:lnTo>
                    <a:pt x="115" y="262"/>
                  </a:lnTo>
                  <a:lnTo>
                    <a:pt x="114" y="267"/>
                  </a:lnTo>
                  <a:lnTo>
                    <a:pt x="110" y="272"/>
                  </a:lnTo>
                  <a:lnTo>
                    <a:pt x="105" y="274"/>
                  </a:lnTo>
                  <a:lnTo>
                    <a:pt x="99" y="274"/>
                  </a:lnTo>
                  <a:lnTo>
                    <a:pt x="93" y="273"/>
                  </a:lnTo>
                  <a:lnTo>
                    <a:pt x="89" y="269"/>
                  </a:lnTo>
                  <a:lnTo>
                    <a:pt x="86" y="264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8" name="Freeform 321"/>
            <p:cNvSpPr>
              <a:spLocks noEditPoints="1"/>
            </p:cNvSpPr>
            <p:nvPr/>
          </p:nvSpPr>
          <p:spPr bwMode="auto">
            <a:xfrm>
              <a:off x="2073" y="934"/>
              <a:ext cx="329" cy="894"/>
            </a:xfrm>
            <a:custGeom>
              <a:avLst/>
              <a:gdLst>
                <a:gd name="T0" fmla="*/ 0 w 659"/>
                <a:gd name="T1" fmla="*/ 0 h 1789"/>
                <a:gd name="T2" fmla="*/ 0 w 659"/>
                <a:gd name="T3" fmla="*/ 0 h 1789"/>
                <a:gd name="T4" fmla="*/ 0 w 659"/>
                <a:gd name="T5" fmla="*/ 0 h 1789"/>
                <a:gd name="T6" fmla="*/ 0 w 659"/>
                <a:gd name="T7" fmla="*/ 0 h 1789"/>
                <a:gd name="T8" fmla="*/ 0 w 659"/>
                <a:gd name="T9" fmla="*/ 0 h 1789"/>
                <a:gd name="T10" fmla="*/ 0 w 659"/>
                <a:gd name="T11" fmla="*/ 0 h 1789"/>
                <a:gd name="T12" fmla="*/ 0 w 659"/>
                <a:gd name="T13" fmla="*/ 0 h 1789"/>
                <a:gd name="T14" fmla="*/ 0 w 659"/>
                <a:gd name="T15" fmla="*/ 0 h 1789"/>
                <a:gd name="T16" fmla="*/ 0 w 659"/>
                <a:gd name="T17" fmla="*/ 0 h 1789"/>
                <a:gd name="T18" fmla="*/ 0 w 659"/>
                <a:gd name="T19" fmla="*/ 0 h 1789"/>
                <a:gd name="T20" fmla="*/ 0 w 659"/>
                <a:gd name="T21" fmla="*/ 0 h 1789"/>
                <a:gd name="T22" fmla="*/ 0 w 659"/>
                <a:gd name="T23" fmla="*/ 0 h 1789"/>
                <a:gd name="T24" fmla="*/ 0 w 659"/>
                <a:gd name="T25" fmla="*/ 0 h 1789"/>
                <a:gd name="T26" fmla="*/ 0 w 659"/>
                <a:gd name="T27" fmla="*/ 0 h 1789"/>
                <a:gd name="T28" fmla="*/ 0 w 659"/>
                <a:gd name="T29" fmla="*/ 0 h 1789"/>
                <a:gd name="T30" fmla="*/ 0 w 659"/>
                <a:gd name="T31" fmla="*/ 0 h 1789"/>
                <a:gd name="T32" fmla="*/ 0 w 659"/>
                <a:gd name="T33" fmla="*/ 0 h 1789"/>
                <a:gd name="T34" fmla="*/ 0 w 659"/>
                <a:gd name="T35" fmla="*/ 0 h 1789"/>
                <a:gd name="T36" fmla="*/ 0 w 659"/>
                <a:gd name="T37" fmla="*/ 0 h 1789"/>
                <a:gd name="T38" fmla="*/ 0 w 659"/>
                <a:gd name="T39" fmla="*/ 0 h 1789"/>
                <a:gd name="T40" fmla="*/ 0 w 659"/>
                <a:gd name="T41" fmla="*/ 0 h 1789"/>
                <a:gd name="T42" fmla="*/ 0 w 659"/>
                <a:gd name="T43" fmla="*/ 0 h 1789"/>
                <a:gd name="T44" fmla="*/ 0 w 659"/>
                <a:gd name="T45" fmla="*/ 0 h 1789"/>
                <a:gd name="T46" fmla="*/ 0 w 659"/>
                <a:gd name="T47" fmla="*/ 0 h 1789"/>
                <a:gd name="T48" fmla="*/ 0 w 659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9"/>
                <a:gd name="T76" fmla="*/ 0 h 1789"/>
                <a:gd name="T77" fmla="*/ 659 w 659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9" h="1789">
                  <a:moveTo>
                    <a:pt x="630" y="11"/>
                  </a:moveTo>
                  <a:lnTo>
                    <a:pt x="633" y="6"/>
                  </a:lnTo>
                  <a:lnTo>
                    <a:pt x="638" y="3"/>
                  </a:lnTo>
                  <a:lnTo>
                    <a:pt x="643" y="0"/>
                  </a:lnTo>
                  <a:lnTo>
                    <a:pt x="649" y="1"/>
                  </a:lnTo>
                  <a:lnTo>
                    <a:pt x="654" y="4"/>
                  </a:lnTo>
                  <a:lnTo>
                    <a:pt x="658" y="8"/>
                  </a:lnTo>
                  <a:lnTo>
                    <a:pt x="659" y="12"/>
                  </a:lnTo>
                  <a:lnTo>
                    <a:pt x="658" y="18"/>
                  </a:lnTo>
                  <a:lnTo>
                    <a:pt x="630" y="11"/>
                  </a:lnTo>
                  <a:close/>
                  <a:moveTo>
                    <a:pt x="658" y="18"/>
                  </a:moveTo>
                  <a:lnTo>
                    <a:pt x="28" y="1778"/>
                  </a:lnTo>
                  <a:lnTo>
                    <a:pt x="1" y="1770"/>
                  </a:lnTo>
                  <a:lnTo>
                    <a:pt x="630" y="11"/>
                  </a:lnTo>
                  <a:lnTo>
                    <a:pt x="658" y="18"/>
                  </a:lnTo>
                  <a:close/>
                  <a:moveTo>
                    <a:pt x="28" y="1778"/>
                  </a:moveTo>
                  <a:lnTo>
                    <a:pt x="26" y="1782"/>
                  </a:lnTo>
                  <a:lnTo>
                    <a:pt x="21" y="1786"/>
                  </a:lnTo>
                  <a:lnTo>
                    <a:pt x="16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1" y="1781"/>
                  </a:lnTo>
                  <a:lnTo>
                    <a:pt x="0" y="1776"/>
                  </a:lnTo>
                  <a:lnTo>
                    <a:pt x="1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9" name="Freeform 322"/>
            <p:cNvSpPr>
              <a:spLocks noEditPoints="1"/>
            </p:cNvSpPr>
            <p:nvPr/>
          </p:nvSpPr>
          <p:spPr bwMode="auto">
            <a:xfrm>
              <a:off x="1634" y="811"/>
              <a:ext cx="153" cy="13"/>
            </a:xfrm>
            <a:custGeom>
              <a:avLst/>
              <a:gdLst>
                <a:gd name="T0" fmla="*/ 1 w 306"/>
                <a:gd name="T1" fmla="*/ 1 h 25"/>
                <a:gd name="T2" fmla="*/ 1 w 306"/>
                <a:gd name="T3" fmla="*/ 1 h 25"/>
                <a:gd name="T4" fmla="*/ 1 w 306"/>
                <a:gd name="T5" fmla="*/ 1 h 25"/>
                <a:gd name="T6" fmla="*/ 0 w 306"/>
                <a:gd name="T7" fmla="*/ 1 h 25"/>
                <a:gd name="T8" fmla="*/ 0 w 306"/>
                <a:gd name="T9" fmla="*/ 1 h 25"/>
                <a:gd name="T10" fmla="*/ 0 w 306"/>
                <a:gd name="T11" fmla="*/ 1 h 25"/>
                <a:gd name="T12" fmla="*/ 1 w 306"/>
                <a:gd name="T13" fmla="*/ 1 h 25"/>
                <a:gd name="T14" fmla="*/ 1 w 306"/>
                <a:gd name="T15" fmla="*/ 1 h 25"/>
                <a:gd name="T16" fmla="*/ 1 w 306"/>
                <a:gd name="T17" fmla="*/ 0 h 25"/>
                <a:gd name="T18" fmla="*/ 1 w 306"/>
                <a:gd name="T19" fmla="*/ 1 h 25"/>
                <a:gd name="T20" fmla="*/ 1 w 306"/>
                <a:gd name="T21" fmla="*/ 0 h 25"/>
                <a:gd name="T22" fmla="*/ 1 w 306"/>
                <a:gd name="T23" fmla="*/ 0 h 25"/>
                <a:gd name="T24" fmla="*/ 1 w 306"/>
                <a:gd name="T25" fmla="*/ 1 h 25"/>
                <a:gd name="T26" fmla="*/ 1 w 306"/>
                <a:gd name="T27" fmla="*/ 1 h 25"/>
                <a:gd name="T28" fmla="*/ 1 w 306"/>
                <a:gd name="T29" fmla="*/ 0 h 25"/>
                <a:gd name="T30" fmla="*/ 1 w 306"/>
                <a:gd name="T31" fmla="*/ 0 h 25"/>
                <a:gd name="T32" fmla="*/ 1 w 306"/>
                <a:gd name="T33" fmla="*/ 1 h 25"/>
                <a:gd name="T34" fmla="*/ 1 w 306"/>
                <a:gd name="T35" fmla="*/ 1 h 25"/>
                <a:gd name="T36" fmla="*/ 1 w 306"/>
                <a:gd name="T37" fmla="*/ 1 h 25"/>
                <a:gd name="T38" fmla="*/ 1 w 306"/>
                <a:gd name="T39" fmla="*/ 1 h 25"/>
                <a:gd name="T40" fmla="*/ 1 w 306"/>
                <a:gd name="T41" fmla="*/ 1 h 25"/>
                <a:gd name="T42" fmla="*/ 1 w 306"/>
                <a:gd name="T43" fmla="*/ 1 h 25"/>
                <a:gd name="T44" fmla="*/ 1 w 306"/>
                <a:gd name="T45" fmla="*/ 1 h 25"/>
                <a:gd name="T46" fmla="*/ 1 w 306"/>
                <a:gd name="T47" fmla="*/ 1 h 25"/>
                <a:gd name="T48" fmla="*/ 1 w 306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25"/>
                <a:gd name="T77" fmla="*/ 306 w 30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25"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94" y="0"/>
                  </a:lnTo>
                  <a:lnTo>
                    <a:pt x="294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294" y="0"/>
                  </a:moveTo>
                  <a:lnTo>
                    <a:pt x="298" y="1"/>
                  </a:lnTo>
                  <a:lnTo>
                    <a:pt x="302" y="4"/>
                  </a:lnTo>
                  <a:lnTo>
                    <a:pt x="304" y="7"/>
                  </a:lnTo>
                  <a:lnTo>
                    <a:pt x="306" y="12"/>
                  </a:lnTo>
                  <a:lnTo>
                    <a:pt x="304" y="18"/>
                  </a:lnTo>
                  <a:lnTo>
                    <a:pt x="302" y="22"/>
                  </a:lnTo>
                  <a:lnTo>
                    <a:pt x="298" y="24"/>
                  </a:lnTo>
                  <a:lnTo>
                    <a:pt x="294" y="2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0" name="Freeform 323"/>
            <p:cNvSpPr>
              <a:spLocks noEditPoints="1"/>
            </p:cNvSpPr>
            <p:nvPr/>
          </p:nvSpPr>
          <p:spPr bwMode="auto">
            <a:xfrm>
              <a:off x="1499" y="810"/>
              <a:ext cx="289" cy="1018"/>
            </a:xfrm>
            <a:custGeom>
              <a:avLst/>
              <a:gdLst>
                <a:gd name="T0" fmla="*/ 0 w 579"/>
                <a:gd name="T1" fmla="*/ 1 h 2035"/>
                <a:gd name="T2" fmla="*/ 0 w 579"/>
                <a:gd name="T3" fmla="*/ 1 h 2035"/>
                <a:gd name="T4" fmla="*/ 0 w 579"/>
                <a:gd name="T5" fmla="*/ 1 h 2035"/>
                <a:gd name="T6" fmla="*/ 0 w 579"/>
                <a:gd name="T7" fmla="*/ 0 h 2035"/>
                <a:gd name="T8" fmla="*/ 0 w 579"/>
                <a:gd name="T9" fmla="*/ 0 h 2035"/>
                <a:gd name="T10" fmla="*/ 0 w 579"/>
                <a:gd name="T11" fmla="*/ 1 h 2035"/>
                <a:gd name="T12" fmla="*/ 0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0 w 579"/>
                <a:gd name="T19" fmla="*/ 1 h 2035"/>
                <a:gd name="T20" fmla="*/ 0 w 579"/>
                <a:gd name="T21" fmla="*/ 1 h 2035"/>
                <a:gd name="T22" fmla="*/ 0 w 579"/>
                <a:gd name="T23" fmla="*/ 1 h 2035"/>
                <a:gd name="T24" fmla="*/ 0 w 579"/>
                <a:gd name="T25" fmla="*/ 1 h 2035"/>
                <a:gd name="T26" fmla="*/ 0 w 579"/>
                <a:gd name="T27" fmla="*/ 1 h 2035"/>
                <a:gd name="T28" fmla="*/ 0 w 579"/>
                <a:gd name="T29" fmla="*/ 1 h 2035"/>
                <a:gd name="T30" fmla="*/ 0 w 579"/>
                <a:gd name="T31" fmla="*/ 1 h 2035"/>
                <a:gd name="T32" fmla="*/ 0 w 579"/>
                <a:gd name="T33" fmla="*/ 1 h 2035"/>
                <a:gd name="T34" fmla="*/ 0 w 579"/>
                <a:gd name="T35" fmla="*/ 1 h 2035"/>
                <a:gd name="T36" fmla="*/ 0 w 579"/>
                <a:gd name="T37" fmla="*/ 1 h 2035"/>
                <a:gd name="T38" fmla="*/ 0 w 579"/>
                <a:gd name="T39" fmla="*/ 1 h 2035"/>
                <a:gd name="T40" fmla="*/ 0 w 579"/>
                <a:gd name="T41" fmla="*/ 1 h 2035"/>
                <a:gd name="T42" fmla="*/ 0 w 579"/>
                <a:gd name="T43" fmla="*/ 1 h 2035"/>
                <a:gd name="T44" fmla="*/ 0 w 579"/>
                <a:gd name="T45" fmla="*/ 1 h 2035"/>
                <a:gd name="T46" fmla="*/ 0 w 579"/>
                <a:gd name="T47" fmla="*/ 1 h 2035"/>
                <a:gd name="T48" fmla="*/ 0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0" y="11"/>
                  </a:moveTo>
                  <a:lnTo>
                    <a:pt x="552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7" y="6"/>
                  </a:lnTo>
                  <a:lnTo>
                    <a:pt x="579" y="11"/>
                  </a:lnTo>
                  <a:lnTo>
                    <a:pt x="578" y="17"/>
                  </a:lnTo>
                  <a:lnTo>
                    <a:pt x="550" y="11"/>
                  </a:lnTo>
                  <a:close/>
                  <a:moveTo>
                    <a:pt x="578" y="17"/>
                  </a:moveTo>
                  <a:lnTo>
                    <a:pt x="28" y="2024"/>
                  </a:lnTo>
                  <a:lnTo>
                    <a:pt x="0" y="2018"/>
                  </a:lnTo>
                  <a:lnTo>
                    <a:pt x="550" y="11"/>
                  </a:lnTo>
                  <a:lnTo>
                    <a:pt x="578" y="17"/>
                  </a:lnTo>
                  <a:close/>
                  <a:moveTo>
                    <a:pt x="28" y="2024"/>
                  </a:moveTo>
                  <a:lnTo>
                    <a:pt x="26" y="2028"/>
                  </a:lnTo>
                  <a:lnTo>
                    <a:pt x="21" y="2032"/>
                  </a:lnTo>
                  <a:lnTo>
                    <a:pt x="16" y="2035"/>
                  </a:lnTo>
                  <a:lnTo>
                    <a:pt x="10" y="2035"/>
                  </a:lnTo>
                  <a:lnTo>
                    <a:pt x="5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8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1" name="Rectangle 324"/>
            <p:cNvSpPr>
              <a:spLocks noChangeArrowheads="1"/>
            </p:cNvSpPr>
            <p:nvPr/>
          </p:nvSpPr>
          <p:spPr bwMode="auto">
            <a:xfrm>
              <a:off x="1385" y="1815"/>
              <a:ext cx="121" cy="13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492" name="Freeform 325"/>
            <p:cNvSpPr>
              <a:spLocks noEditPoints="1"/>
            </p:cNvSpPr>
            <p:nvPr/>
          </p:nvSpPr>
          <p:spPr bwMode="auto">
            <a:xfrm>
              <a:off x="1385" y="810"/>
              <a:ext cx="262" cy="909"/>
            </a:xfrm>
            <a:custGeom>
              <a:avLst/>
              <a:gdLst>
                <a:gd name="T0" fmla="*/ 1 w 524"/>
                <a:gd name="T1" fmla="*/ 1 h 1816"/>
                <a:gd name="T2" fmla="*/ 1 w 524"/>
                <a:gd name="T3" fmla="*/ 1 h 1816"/>
                <a:gd name="T4" fmla="*/ 1 w 524"/>
                <a:gd name="T5" fmla="*/ 1 h 1816"/>
                <a:gd name="T6" fmla="*/ 1 w 524"/>
                <a:gd name="T7" fmla="*/ 1 h 1816"/>
                <a:gd name="T8" fmla="*/ 1 w 524"/>
                <a:gd name="T9" fmla="*/ 1 h 1816"/>
                <a:gd name="T10" fmla="*/ 1 w 524"/>
                <a:gd name="T11" fmla="*/ 1 h 1816"/>
                <a:gd name="T12" fmla="*/ 1 w 524"/>
                <a:gd name="T13" fmla="*/ 1 h 1816"/>
                <a:gd name="T14" fmla="*/ 0 w 524"/>
                <a:gd name="T15" fmla="*/ 1 h 1816"/>
                <a:gd name="T16" fmla="*/ 0 w 524"/>
                <a:gd name="T17" fmla="*/ 1 h 1816"/>
                <a:gd name="T18" fmla="*/ 1 w 524"/>
                <a:gd name="T19" fmla="*/ 1 h 1816"/>
                <a:gd name="T20" fmla="*/ 0 w 524"/>
                <a:gd name="T21" fmla="*/ 1 h 1816"/>
                <a:gd name="T22" fmla="*/ 1 w 524"/>
                <a:gd name="T23" fmla="*/ 1 h 1816"/>
                <a:gd name="T24" fmla="*/ 1 w 524"/>
                <a:gd name="T25" fmla="*/ 1 h 1816"/>
                <a:gd name="T26" fmla="*/ 1 w 524"/>
                <a:gd name="T27" fmla="*/ 1 h 1816"/>
                <a:gd name="T28" fmla="*/ 0 w 524"/>
                <a:gd name="T29" fmla="*/ 1 h 1816"/>
                <a:gd name="T30" fmla="*/ 1 w 524"/>
                <a:gd name="T31" fmla="*/ 1 h 1816"/>
                <a:gd name="T32" fmla="*/ 1 w 524"/>
                <a:gd name="T33" fmla="*/ 1 h 1816"/>
                <a:gd name="T34" fmla="*/ 1 w 524"/>
                <a:gd name="T35" fmla="*/ 1 h 1816"/>
                <a:gd name="T36" fmla="*/ 1 w 524"/>
                <a:gd name="T37" fmla="*/ 0 h 1816"/>
                <a:gd name="T38" fmla="*/ 1 w 524"/>
                <a:gd name="T39" fmla="*/ 0 h 1816"/>
                <a:gd name="T40" fmla="*/ 1 w 524"/>
                <a:gd name="T41" fmla="*/ 1 h 1816"/>
                <a:gd name="T42" fmla="*/ 1 w 524"/>
                <a:gd name="T43" fmla="*/ 1 h 1816"/>
                <a:gd name="T44" fmla="*/ 1 w 524"/>
                <a:gd name="T45" fmla="*/ 1 h 1816"/>
                <a:gd name="T46" fmla="*/ 1 w 524"/>
                <a:gd name="T47" fmla="*/ 1 h 1816"/>
                <a:gd name="T48" fmla="*/ 1 w 524"/>
                <a:gd name="T49" fmla="*/ 1 h 18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4"/>
                <a:gd name="T76" fmla="*/ 0 h 1816"/>
                <a:gd name="T77" fmla="*/ 524 w 524"/>
                <a:gd name="T78" fmla="*/ 1816 h 18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4" h="1816">
                  <a:moveTo>
                    <a:pt x="27" y="1805"/>
                  </a:moveTo>
                  <a:lnTo>
                    <a:pt x="25" y="1810"/>
                  </a:lnTo>
                  <a:lnTo>
                    <a:pt x="21" y="1814"/>
                  </a:lnTo>
                  <a:lnTo>
                    <a:pt x="17" y="1816"/>
                  </a:lnTo>
                  <a:lnTo>
                    <a:pt x="10" y="1816"/>
                  </a:lnTo>
                  <a:lnTo>
                    <a:pt x="6" y="1814"/>
                  </a:lnTo>
                  <a:lnTo>
                    <a:pt x="2" y="1810"/>
                  </a:lnTo>
                  <a:lnTo>
                    <a:pt x="0" y="1805"/>
                  </a:lnTo>
                  <a:lnTo>
                    <a:pt x="0" y="1799"/>
                  </a:lnTo>
                  <a:lnTo>
                    <a:pt x="27" y="1805"/>
                  </a:lnTo>
                  <a:close/>
                  <a:moveTo>
                    <a:pt x="0" y="1799"/>
                  </a:moveTo>
                  <a:lnTo>
                    <a:pt x="495" y="11"/>
                  </a:lnTo>
                  <a:lnTo>
                    <a:pt x="524" y="17"/>
                  </a:lnTo>
                  <a:lnTo>
                    <a:pt x="27" y="1805"/>
                  </a:lnTo>
                  <a:lnTo>
                    <a:pt x="0" y="1799"/>
                  </a:lnTo>
                  <a:close/>
                  <a:moveTo>
                    <a:pt x="495" y="11"/>
                  </a:moveTo>
                  <a:lnTo>
                    <a:pt x="498" y="6"/>
                  </a:lnTo>
                  <a:lnTo>
                    <a:pt x="502" y="2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2"/>
                  </a:lnTo>
                  <a:lnTo>
                    <a:pt x="521" y="6"/>
                  </a:lnTo>
                  <a:lnTo>
                    <a:pt x="524" y="11"/>
                  </a:lnTo>
                  <a:lnTo>
                    <a:pt x="524" y="17"/>
                  </a:lnTo>
                  <a:lnTo>
                    <a:pt x="495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3" name="Freeform 326"/>
            <p:cNvSpPr>
              <a:spLocks noEditPoints="1"/>
            </p:cNvSpPr>
            <p:nvPr/>
          </p:nvSpPr>
          <p:spPr bwMode="auto">
            <a:xfrm>
              <a:off x="1773" y="810"/>
              <a:ext cx="54" cy="138"/>
            </a:xfrm>
            <a:custGeom>
              <a:avLst/>
              <a:gdLst>
                <a:gd name="T0" fmla="*/ 0 w 108"/>
                <a:gd name="T1" fmla="*/ 1 h 274"/>
                <a:gd name="T2" fmla="*/ 0 w 108"/>
                <a:gd name="T3" fmla="*/ 1 h 274"/>
                <a:gd name="T4" fmla="*/ 1 w 108"/>
                <a:gd name="T5" fmla="*/ 1 h 274"/>
                <a:gd name="T6" fmla="*/ 1 w 108"/>
                <a:gd name="T7" fmla="*/ 1 h 274"/>
                <a:gd name="T8" fmla="*/ 1 w 108"/>
                <a:gd name="T9" fmla="*/ 0 h 274"/>
                <a:gd name="T10" fmla="*/ 1 w 108"/>
                <a:gd name="T11" fmla="*/ 0 h 274"/>
                <a:gd name="T12" fmla="*/ 1 w 108"/>
                <a:gd name="T13" fmla="*/ 1 h 274"/>
                <a:gd name="T14" fmla="*/ 1 w 108"/>
                <a:gd name="T15" fmla="*/ 1 h 274"/>
                <a:gd name="T16" fmla="*/ 1 w 108"/>
                <a:gd name="T17" fmla="*/ 1 h 274"/>
                <a:gd name="T18" fmla="*/ 0 w 108"/>
                <a:gd name="T19" fmla="*/ 1 h 274"/>
                <a:gd name="T20" fmla="*/ 1 w 108"/>
                <a:gd name="T21" fmla="*/ 1 h 274"/>
                <a:gd name="T22" fmla="*/ 1 w 108"/>
                <a:gd name="T23" fmla="*/ 1 h 274"/>
                <a:gd name="T24" fmla="*/ 1 w 108"/>
                <a:gd name="T25" fmla="*/ 1 h 274"/>
                <a:gd name="T26" fmla="*/ 0 w 108"/>
                <a:gd name="T27" fmla="*/ 1 h 274"/>
                <a:gd name="T28" fmla="*/ 1 w 108"/>
                <a:gd name="T29" fmla="*/ 1 h 274"/>
                <a:gd name="T30" fmla="*/ 1 w 108"/>
                <a:gd name="T31" fmla="*/ 1 h 274"/>
                <a:gd name="T32" fmla="*/ 1 w 108"/>
                <a:gd name="T33" fmla="*/ 1 h 274"/>
                <a:gd name="T34" fmla="*/ 1 w 108"/>
                <a:gd name="T35" fmla="*/ 1 h 274"/>
                <a:gd name="T36" fmla="*/ 1 w 108"/>
                <a:gd name="T37" fmla="*/ 1 h 274"/>
                <a:gd name="T38" fmla="*/ 1 w 108"/>
                <a:gd name="T39" fmla="*/ 1 h 274"/>
                <a:gd name="T40" fmla="*/ 1 w 108"/>
                <a:gd name="T41" fmla="*/ 1 h 274"/>
                <a:gd name="T42" fmla="*/ 1 w 108"/>
                <a:gd name="T43" fmla="*/ 1 h 274"/>
                <a:gd name="T44" fmla="*/ 1 w 108"/>
                <a:gd name="T45" fmla="*/ 1 h 274"/>
                <a:gd name="T46" fmla="*/ 1 w 108"/>
                <a:gd name="T47" fmla="*/ 1 h 274"/>
                <a:gd name="T48" fmla="*/ 1 w 108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74"/>
                <a:gd name="T77" fmla="*/ 108 w 108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74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0" y="17"/>
                  </a:lnTo>
                  <a:close/>
                  <a:moveTo>
                    <a:pt x="28" y="11"/>
                  </a:moveTo>
                  <a:lnTo>
                    <a:pt x="108" y="257"/>
                  </a:lnTo>
                  <a:lnTo>
                    <a:pt x="80" y="264"/>
                  </a:lnTo>
                  <a:lnTo>
                    <a:pt x="0" y="17"/>
                  </a:lnTo>
                  <a:lnTo>
                    <a:pt x="28" y="11"/>
                  </a:lnTo>
                  <a:close/>
                  <a:moveTo>
                    <a:pt x="108" y="257"/>
                  </a:moveTo>
                  <a:lnTo>
                    <a:pt x="108" y="262"/>
                  </a:lnTo>
                  <a:lnTo>
                    <a:pt x="107" y="268"/>
                  </a:lnTo>
                  <a:lnTo>
                    <a:pt x="103" y="272"/>
                  </a:lnTo>
                  <a:lnTo>
                    <a:pt x="98" y="274"/>
                  </a:lnTo>
                  <a:lnTo>
                    <a:pt x="92" y="274"/>
                  </a:lnTo>
                  <a:lnTo>
                    <a:pt x="87" y="273"/>
                  </a:lnTo>
                  <a:lnTo>
                    <a:pt x="82" y="269"/>
                  </a:lnTo>
                  <a:lnTo>
                    <a:pt x="80" y="264"/>
                  </a:lnTo>
                  <a:lnTo>
                    <a:pt x="108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4" name="Freeform 327"/>
            <p:cNvSpPr>
              <a:spLocks noEditPoints="1"/>
            </p:cNvSpPr>
            <p:nvPr/>
          </p:nvSpPr>
          <p:spPr bwMode="auto">
            <a:xfrm>
              <a:off x="1502" y="934"/>
              <a:ext cx="325" cy="894"/>
            </a:xfrm>
            <a:custGeom>
              <a:avLst/>
              <a:gdLst>
                <a:gd name="T0" fmla="*/ 0 w 652"/>
                <a:gd name="T1" fmla="*/ 0 h 1789"/>
                <a:gd name="T2" fmla="*/ 0 w 652"/>
                <a:gd name="T3" fmla="*/ 0 h 1789"/>
                <a:gd name="T4" fmla="*/ 0 w 652"/>
                <a:gd name="T5" fmla="*/ 0 h 1789"/>
                <a:gd name="T6" fmla="*/ 0 w 652"/>
                <a:gd name="T7" fmla="*/ 0 h 1789"/>
                <a:gd name="T8" fmla="*/ 0 w 652"/>
                <a:gd name="T9" fmla="*/ 0 h 1789"/>
                <a:gd name="T10" fmla="*/ 0 w 652"/>
                <a:gd name="T11" fmla="*/ 0 h 1789"/>
                <a:gd name="T12" fmla="*/ 0 w 652"/>
                <a:gd name="T13" fmla="*/ 0 h 1789"/>
                <a:gd name="T14" fmla="*/ 0 w 652"/>
                <a:gd name="T15" fmla="*/ 0 h 1789"/>
                <a:gd name="T16" fmla="*/ 0 w 652"/>
                <a:gd name="T17" fmla="*/ 0 h 1789"/>
                <a:gd name="T18" fmla="*/ 0 w 652"/>
                <a:gd name="T19" fmla="*/ 0 h 1789"/>
                <a:gd name="T20" fmla="*/ 0 w 652"/>
                <a:gd name="T21" fmla="*/ 0 h 1789"/>
                <a:gd name="T22" fmla="*/ 0 w 652"/>
                <a:gd name="T23" fmla="*/ 0 h 1789"/>
                <a:gd name="T24" fmla="*/ 0 w 652"/>
                <a:gd name="T25" fmla="*/ 0 h 1789"/>
                <a:gd name="T26" fmla="*/ 0 w 652"/>
                <a:gd name="T27" fmla="*/ 0 h 1789"/>
                <a:gd name="T28" fmla="*/ 0 w 652"/>
                <a:gd name="T29" fmla="*/ 0 h 1789"/>
                <a:gd name="T30" fmla="*/ 0 w 652"/>
                <a:gd name="T31" fmla="*/ 0 h 1789"/>
                <a:gd name="T32" fmla="*/ 0 w 652"/>
                <a:gd name="T33" fmla="*/ 0 h 1789"/>
                <a:gd name="T34" fmla="*/ 0 w 652"/>
                <a:gd name="T35" fmla="*/ 0 h 1789"/>
                <a:gd name="T36" fmla="*/ 0 w 652"/>
                <a:gd name="T37" fmla="*/ 0 h 1789"/>
                <a:gd name="T38" fmla="*/ 0 w 652"/>
                <a:gd name="T39" fmla="*/ 0 h 1789"/>
                <a:gd name="T40" fmla="*/ 0 w 652"/>
                <a:gd name="T41" fmla="*/ 0 h 1789"/>
                <a:gd name="T42" fmla="*/ 0 w 652"/>
                <a:gd name="T43" fmla="*/ 0 h 1789"/>
                <a:gd name="T44" fmla="*/ 0 w 652"/>
                <a:gd name="T45" fmla="*/ 0 h 1789"/>
                <a:gd name="T46" fmla="*/ 0 w 652"/>
                <a:gd name="T47" fmla="*/ 0 h 1789"/>
                <a:gd name="T48" fmla="*/ 0 w 652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2"/>
                <a:gd name="T76" fmla="*/ 0 h 1789"/>
                <a:gd name="T77" fmla="*/ 652 w 652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2" h="1789">
                  <a:moveTo>
                    <a:pt x="624" y="11"/>
                  </a:moveTo>
                  <a:lnTo>
                    <a:pt x="626" y="6"/>
                  </a:lnTo>
                  <a:lnTo>
                    <a:pt x="631" y="3"/>
                  </a:lnTo>
                  <a:lnTo>
                    <a:pt x="636" y="0"/>
                  </a:lnTo>
                  <a:lnTo>
                    <a:pt x="642" y="1"/>
                  </a:lnTo>
                  <a:lnTo>
                    <a:pt x="647" y="4"/>
                  </a:lnTo>
                  <a:lnTo>
                    <a:pt x="651" y="8"/>
                  </a:lnTo>
                  <a:lnTo>
                    <a:pt x="652" y="12"/>
                  </a:lnTo>
                  <a:lnTo>
                    <a:pt x="651" y="18"/>
                  </a:lnTo>
                  <a:lnTo>
                    <a:pt x="624" y="11"/>
                  </a:lnTo>
                  <a:close/>
                  <a:moveTo>
                    <a:pt x="651" y="18"/>
                  </a:moveTo>
                  <a:lnTo>
                    <a:pt x="28" y="1778"/>
                  </a:lnTo>
                  <a:lnTo>
                    <a:pt x="0" y="1770"/>
                  </a:lnTo>
                  <a:lnTo>
                    <a:pt x="624" y="11"/>
                  </a:lnTo>
                  <a:lnTo>
                    <a:pt x="651" y="18"/>
                  </a:lnTo>
                  <a:close/>
                  <a:moveTo>
                    <a:pt x="28" y="1778"/>
                  </a:moveTo>
                  <a:lnTo>
                    <a:pt x="25" y="1782"/>
                  </a:lnTo>
                  <a:lnTo>
                    <a:pt x="21" y="1786"/>
                  </a:lnTo>
                  <a:lnTo>
                    <a:pt x="15" y="1789"/>
                  </a:lnTo>
                  <a:lnTo>
                    <a:pt x="10" y="1787"/>
                  </a:lnTo>
                  <a:lnTo>
                    <a:pt x="4" y="1785"/>
                  </a:lnTo>
                  <a:lnTo>
                    <a:pt x="2" y="1781"/>
                  </a:lnTo>
                  <a:lnTo>
                    <a:pt x="0" y="1776"/>
                  </a:lnTo>
                  <a:lnTo>
                    <a:pt x="0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5" name="Freeform 328"/>
            <p:cNvSpPr>
              <a:spLocks noEditPoints="1"/>
            </p:cNvSpPr>
            <p:nvPr/>
          </p:nvSpPr>
          <p:spPr bwMode="auto">
            <a:xfrm>
              <a:off x="2794" y="811"/>
              <a:ext cx="154" cy="13"/>
            </a:xfrm>
            <a:custGeom>
              <a:avLst/>
              <a:gdLst>
                <a:gd name="T0" fmla="*/ 1 w 307"/>
                <a:gd name="T1" fmla="*/ 1 h 25"/>
                <a:gd name="T2" fmla="*/ 1 w 307"/>
                <a:gd name="T3" fmla="*/ 1 h 25"/>
                <a:gd name="T4" fmla="*/ 1 w 307"/>
                <a:gd name="T5" fmla="*/ 1 h 25"/>
                <a:gd name="T6" fmla="*/ 1 w 307"/>
                <a:gd name="T7" fmla="*/ 1 h 25"/>
                <a:gd name="T8" fmla="*/ 0 w 307"/>
                <a:gd name="T9" fmla="*/ 1 h 25"/>
                <a:gd name="T10" fmla="*/ 1 w 307"/>
                <a:gd name="T11" fmla="*/ 1 h 25"/>
                <a:gd name="T12" fmla="*/ 1 w 307"/>
                <a:gd name="T13" fmla="*/ 1 h 25"/>
                <a:gd name="T14" fmla="*/ 1 w 307"/>
                <a:gd name="T15" fmla="*/ 1 h 25"/>
                <a:gd name="T16" fmla="*/ 1 w 307"/>
                <a:gd name="T17" fmla="*/ 0 h 25"/>
                <a:gd name="T18" fmla="*/ 1 w 307"/>
                <a:gd name="T19" fmla="*/ 1 h 25"/>
                <a:gd name="T20" fmla="*/ 1 w 307"/>
                <a:gd name="T21" fmla="*/ 0 h 25"/>
                <a:gd name="T22" fmla="*/ 1 w 307"/>
                <a:gd name="T23" fmla="*/ 0 h 25"/>
                <a:gd name="T24" fmla="*/ 1 w 307"/>
                <a:gd name="T25" fmla="*/ 1 h 25"/>
                <a:gd name="T26" fmla="*/ 1 w 307"/>
                <a:gd name="T27" fmla="*/ 1 h 25"/>
                <a:gd name="T28" fmla="*/ 1 w 307"/>
                <a:gd name="T29" fmla="*/ 0 h 25"/>
                <a:gd name="T30" fmla="*/ 1 w 307"/>
                <a:gd name="T31" fmla="*/ 0 h 25"/>
                <a:gd name="T32" fmla="*/ 1 w 307"/>
                <a:gd name="T33" fmla="*/ 1 h 25"/>
                <a:gd name="T34" fmla="*/ 1 w 307"/>
                <a:gd name="T35" fmla="*/ 1 h 25"/>
                <a:gd name="T36" fmla="*/ 1 w 307"/>
                <a:gd name="T37" fmla="*/ 1 h 25"/>
                <a:gd name="T38" fmla="*/ 1 w 307"/>
                <a:gd name="T39" fmla="*/ 1 h 25"/>
                <a:gd name="T40" fmla="*/ 1 w 307"/>
                <a:gd name="T41" fmla="*/ 1 h 25"/>
                <a:gd name="T42" fmla="*/ 1 w 307"/>
                <a:gd name="T43" fmla="*/ 1 h 25"/>
                <a:gd name="T44" fmla="*/ 1 w 307"/>
                <a:gd name="T45" fmla="*/ 1 h 25"/>
                <a:gd name="T46" fmla="*/ 1 w 307"/>
                <a:gd name="T47" fmla="*/ 1 h 25"/>
                <a:gd name="T48" fmla="*/ 1 w 307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25"/>
                <a:gd name="T77" fmla="*/ 307 w 30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25">
                  <a:moveTo>
                    <a:pt x="12" y="25"/>
                  </a:move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93" y="0"/>
                  </a:lnTo>
                  <a:lnTo>
                    <a:pt x="293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293" y="0"/>
                  </a:moveTo>
                  <a:lnTo>
                    <a:pt x="298" y="1"/>
                  </a:lnTo>
                  <a:lnTo>
                    <a:pt x="302" y="4"/>
                  </a:lnTo>
                  <a:lnTo>
                    <a:pt x="305" y="7"/>
                  </a:lnTo>
                  <a:lnTo>
                    <a:pt x="307" y="12"/>
                  </a:lnTo>
                  <a:lnTo>
                    <a:pt x="305" y="18"/>
                  </a:lnTo>
                  <a:lnTo>
                    <a:pt x="302" y="22"/>
                  </a:lnTo>
                  <a:lnTo>
                    <a:pt x="298" y="24"/>
                  </a:lnTo>
                  <a:lnTo>
                    <a:pt x="293" y="2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6" name="Freeform 329"/>
            <p:cNvSpPr>
              <a:spLocks noEditPoints="1"/>
            </p:cNvSpPr>
            <p:nvPr/>
          </p:nvSpPr>
          <p:spPr bwMode="auto">
            <a:xfrm>
              <a:off x="2659" y="810"/>
              <a:ext cx="289" cy="1018"/>
            </a:xfrm>
            <a:custGeom>
              <a:avLst/>
              <a:gdLst>
                <a:gd name="T0" fmla="*/ 0 w 579"/>
                <a:gd name="T1" fmla="*/ 1 h 2035"/>
                <a:gd name="T2" fmla="*/ 0 w 579"/>
                <a:gd name="T3" fmla="*/ 1 h 2035"/>
                <a:gd name="T4" fmla="*/ 0 w 579"/>
                <a:gd name="T5" fmla="*/ 1 h 2035"/>
                <a:gd name="T6" fmla="*/ 0 w 579"/>
                <a:gd name="T7" fmla="*/ 0 h 2035"/>
                <a:gd name="T8" fmla="*/ 0 w 579"/>
                <a:gd name="T9" fmla="*/ 0 h 2035"/>
                <a:gd name="T10" fmla="*/ 0 w 579"/>
                <a:gd name="T11" fmla="*/ 1 h 2035"/>
                <a:gd name="T12" fmla="*/ 0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0 w 579"/>
                <a:gd name="T19" fmla="*/ 1 h 2035"/>
                <a:gd name="T20" fmla="*/ 0 w 579"/>
                <a:gd name="T21" fmla="*/ 1 h 2035"/>
                <a:gd name="T22" fmla="*/ 0 w 579"/>
                <a:gd name="T23" fmla="*/ 1 h 2035"/>
                <a:gd name="T24" fmla="*/ 0 w 579"/>
                <a:gd name="T25" fmla="*/ 1 h 2035"/>
                <a:gd name="T26" fmla="*/ 0 w 579"/>
                <a:gd name="T27" fmla="*/ 1 h 2035"/>
                <a:gd name="T28" fmla="*/ 0 w 579"/>
                <a:gd name="T29" fmla="*/ 1 h 2035"/>
                <a:gd name="T30" fmla="*/ 0 w 579"/>
                <a:gd name="T31" fmla="*/ 1 h 2035"/>
                <a:gd name="T32" fmla="*/ 0 w 579"/>
                <a:gd name="T33" fmla="*/ 1 h 2035"/>
                <a:gd name="T34" fmla="*/ 0 w 579"/>
                <a:gd name="T35" fmla="*/ 1 h 2035"/>
                <a:gd name="T36" fmla="*/ 0 w 579"/>
                <a:gd name="T37" fmla="*/ 1 h 2035"/>
                <a:gd name="T38" fmla="*/ 0 w 579"/>
                <a:gd name="T39" fmla="*/ 1 h 2035"/>
                <a:gd name="T40" fmla="*/ 0 w 579"/>
                <a:gd name="T41" fmla="*/ 1 h 2035"/>
                <a:gd name="T42" fmla="*/ 0 w 579"/>
                <a:gd name="T43" fmla="*/ 1 h 2035"/>
                <a:gd name="T44" fmla="*/ 0 w 579"/>
                <a:gd name="T45" fmla="*/ 1 h 2035"/>
                <a:gd name="T46" fmla="*/ 0 w 579"/>
                <a:gd name="T47" fmla="*/ 1 h 2035"/>
                <a:gd name="T48" fmla="*/ 0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1" y="11"/>
                  </a:moveTo>
                  <a:lnTo>
                    <a:pt x="553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6" y="6"/>
                  </a:lnTo>
                  <a:lnTo>
                    <a:pt x="579" y="11"/>
                  </a:lnTo>
                  <a:lnTo>
                    <a:pt x="579" y="17"/>
                  </a:lnTo>
                  <a:lnTo>
                    <a:pt x="551" y="11"/>
                  </a:lnTo>
                  <a:close/>
                  <a:moveTo>
                    <a:pt x="579" y="17"/>
                  </a:moveTo>
                  <a:lnTo>
                    <a:pt x="29" y="2024"/>
                  </a:lnTo>
                  <a:lnTo>
                    <a:pt x="0" y="2018"/>
                  </a:lnTo>
                  <a:lnTo>
                    <a:pt x="551" y="11"/>
                  </a:lnTo>
                  <a:lnTo>
                    <a:pt x="579" y="17"/>
                  </a:lnTo>
                  <a:close/>
                  <a:moveTo>
                    <a:pt x="29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3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9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7" name="Freeform 330"/>
            <p:cNvSpPr>
              <a:spLocks noEditPoints="1"/>
            </p:cNvSpPr>
            <p:nvPr/>
          </p:nvSpPr>
          <p:spPr bwMode="auto">
            <a:xfrm>
              <a:off x="2517" y="1814"/>
              <a:ext cx="155" cy="13"/>
            </a:xfrm>
            <a:custGeom>
              <a:avLst/>
              <a:gdLst>
                <a:gd name="T0" fmla="*/ 0 w 312"/>
                <a:gd name="T1" fmla="*/ 0 h 25"/>
                <a:gd name="T2" fmla="*/ 0 w 312"/>
                <a:gd name="T3" fmla="*/ 1 h 25"/>
                <a:gd name="T4" fmla="*/ 0 w 312"/>
                <a:gd name="T5" fmla="*/ 1 h 25"/>
                <a:gd name="T6" fmla="*/ 0 w 312"/>
                <a:gd name="T7" fmla="*/ 1 h 25"/>
                <a:gd name="T8" fmla="*/ 0 w 312"/>
                <a:gd name="T9" fmla="*/ 1 h 25"/>
                <a:gd name="T10" fmla="*/ 0 w 312"/>
                <a:gd name="T11" fmla="*/ 1 h 25"/>
                <a:gd name="T12" fmla="*/ 0 w 312"/>
                <a:gd name="T13" fmla="*/ 1 h 25"/>
                <a:gd name="T14" fmla="*/ 0 w 312"/>
                <a:gd name="T15" fmla="*/ 1 h 25"/>
                <a:gd name="T16" fmla="*/ 0 w 312"/>
                <a:gd name="T17" fmla="*/ 1 h 25"/>
                <a:gd name="T18" fmla="*/ 0 w 312"/>
                <a:gd name="T19" fmla="*/ 0 h 25"/>
                <a:gd name="T20" fmla="*/ 0 w 312"/>
                <a:gd name="T21" fmla="*/ 1 h 25"/>
                <a:gd name="T22" fmla="*/ 0 w 312"/>
                <a:gd name="T23" fmla="*/ 1 h 25"/>
                <a:gd name="T24" fmla="*/ 0 w 312"/>
                <a:gd name="T25" fmla="*/ 0 h 25"/>
                <a:gd name="T26" fmla="*/ 0 w 312"/>
                <a:gd name="T27" fmla="*/ 0 h 25"/>
                <a:gd name="T28" fmla="*/ 0 w 312"/>
                <a:gd name="T29" fmla="*/ 1 h 25"/>
                <a:gd name="T30" fmla="*/ 0 w 312"/>
                <a:gd name="T31" fmla="*/ 1 h 25"/>
                <a:gd name="T32" fmla="*/ 0 w 312"/>
                <a:gd name="T33" fmla="*/ 1 h 25"/>
                <a:gd name="T34" fmla="*/ 0 w 312"/>
                <a:gd name="T35" fmla="*/ 1 h 25"/>
                <a:gd name="T36" fmla="*/ 0 w 312"/>
                <a:gd name="T37" fmla="*/ 1 h 25"/>
                <a:gd name="T38" fmla="*/ 0 w 312"/>
                <a:gd name="T39" fmla="*/ 1 h 25"/>
                <a:gd name="T40" fmla="*/ 0 w 312"/>
                <a:gd name="T41" fmla="*/ 1 h 25"/>
                <a:gd name="T42" fmla="*/ 0 w 312"/>
                <a:gd name="T43" fmla="*/ 1 h 25"/>
                <a:gd name="T44" fmla="*/ 0 w 312"/>
                <a:gd name="T45" fmla="*/ 1 h 25"/>
                <a:gd name="T46" fmla="*/ 0 w 312"/>
                <a:gd name="T47" fmla="*/ 0 h 25"/>
                <a:gd name="T48" fmla="*/ 0 w 312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25"/>
                <a:gd name="T77" fmla="*/ 312 w 312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25">
                  <a:moveTo>
                    <a:pt x="300" y="0"/>
                  </a:moveTo>
                  <a:lnTo>
                    <a:pt x="305" y="1"/>
                  </a:lnTo>
                  <a:lnTo>
                    <a:pt x="308" y="3"/>
                  </a:lnTo>
                  <a:lnTo>
                    <a:pt x="312" y="7"/>
                  </a:lnTo>
                  <a:lnTo>
                    <a:pt x="312" y="12"/>
                  </a:lnTo>
                  <a:lnTo>
                    <a:pt x="312" y="17"/>
                  </a:lnTo>
                  <a:lnTo>
                    <a:pt x="308" y="22"/>
                  </a:lnTo>
                  <a:lnTo>
                    <a:pt x="305" y="24"/>
                  </a:lnTo>
                  <a:lnTo>
                    <a:pt x="300" y="25"/>
                  </a:lnTo>
                  <a:lnTo>
                    <a:pt x="300" y="0"/>
                  </a:lnTo>
                  <a:close/>
                  <a:moveTo>
                    <a:pt x="300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00" y="0"/>
                  </a:lnTo>
                  <a:lnTo>
                    <a:pt x="300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8" name="Freeform 331"/>
            <p:cNvSpPr>
              <a:spLocks noEditPoints="1"/>
            </p:cNvSpPr>
            <p:nvPr/>
          </p:nvSpPr>
          <p:spPr bwMode="auto">
            <a:xfrm>
              <a:off x="2515" y="810"/>
              <a:ext cx="293" cy="1018"/>
            </a:xfrm>
            <a:custGeom>
              <a:avLst/>
              <a:gdLst>
                <a:gd name="T0" fmla="*/ 1 w 584"/>
                <a:gd name="T1" fmla="*/ 1 h 2035"/>
                <a:gd name="T2" fmla="*/ 1 w 584"/>
                <a:gd name="T3" fmla="*/ 1 h 2035"/>
                <a:gd name="T4" fmla="*/ 1 w 584"/>
                <a:gd name="T5" fmla="*/ 1 h 2035"/>
                <a:gd name="T6" fmla="*/ 1 w 584"/>
                <a:gd name="T7" fmla="*/ 1 h 2035"/>
                <a:gd name="T8" fmla="*/ 1 w 584"/>
                <a:gd name="T9" fmla="*/ 1 h 2035"/>
                <a:gd name="T10" fmla="*/ 1 w 584"/>
                <a:gd name="T11" fmla="*/ 1 h 2035"/>
                <a:gd name="T12" fmla="*/ 1 w 584"/>
                <a:gd name="T13" fmla="*/ 1 h 2035"/>
                <a:gd name="T14" fmla="*/ 0 w 584"/>
                <a:gd name="T15" fmla="*/ 1 h 2035"/>
                <a:gd name="T16" fmla="*/ 1 w 584"/>
                <a:gd name="T17" fmla="*/ 1 h 2035"/>
                <a:gd name="T18" fmla="*/ 1 w 584"/>
                <a:gd name="T19" fmla="*/ 1 h 2035"/>
                <a:gd name="T20" fmla="*/ 1 w 584"/>
                <a:gd name="T21" fmla="*/ 1 h 2035"/>
                <a:gd name="T22" fmla="*/ 1 w 584"/>
                <a:gd name="T23" fmla="*/ 1 h 2035"/>
                <a:gd name="T24" fmla="*/ 1 w 584"/>
                <a:gd name="T25" fmla="*/ 1 h 2035"/>
                <a:gd name="T26" fmla="*/ 1 w 584"/>
                <a:gd name="T27" fmla="*/ 1 h 2035"/>
                <a:gd name="T28" fmla="*/ 1 w 584"/>
                <a:gd name="T29" fmla="*/ 1 h 2035"/>
                <a:gd name="T30" fmla="*/ 1 w 584"/>
                <a:gd name="T31" fmla="*/ 1 h 2035"/>
                <a:gd name="T32" fmla="*/ 1 w 584"/>
                <a:gd name="T33" fmla="*/ 1 h 2035"/>
                <a:gd name="T34" fmla="*/ 1 w 584"/>
                <a:gd name="T35" fmla="*/ 1 h 2035"/>
                <a:gd name="T36" fmla="*/ 1 w 584"/>
                <a:gd name="T37" fmla="*/ 0 h 2035"/>
                <a:gd name="T38" fmla="*/ 1 w 584"/>
                <a:gd name="T39" fmla="*/ 0 h 2035"/>
                <a:gd name="T40" fmla="*/ 1 w 584"/>
                <a:gd name="T41" fmla="*/ 1 h 2035"/>
                <a:gd name="T42" fmla="*/ 1 w 584"/>
                <a:gd name="T43" fmla="*/ 1 h 2035"/>
                <a:gd name="T44" fmla="*/ 1 w 584"/>
                <a:gd name="T45" fmla="*/ 1 h 2035"/>
                <a:gd name="T46" fmla="*/ 1 w 584"/>
                <a:gd name="T47" fmla="*/ 1 h 2035"/>
                <a:gd name="T48" fmla="*/ 1 w 584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4"/>
                <a:gd name="T76" fmla="*/ 0 h 2035"/>
                <a:gd name="T77" fmla="*/ 584 w 584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4" h="2035">
                  <a:moveTo>
                    <a:pt x="29" y="2024"/>
                  </a:moveTo>
                  <a:lnTo>
                    <a:pt x="26" y="2028"/>
                  </a:lnTo>
                  <a:lnTo>
                    <a:pt x="21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1" y="2018"/>
                  </a:lnTo>
                  <a:lnTo>
                    <a:pt x="29" y="2024"/>
                  </a:lnTo>
                  <a:close/>
                  <a:moveTo>
                    <a:pt x="1" y="2018"/>
                  </a:moveTo>
                  <a:lnTo>
                    <a:pt x="556" y="11"/>
                  </a:lnTo>
                  <a:lnTo>
                    <a:pt x="584" y="17"/>
                  </a:lnTo>
                  <a:lnTo>
                    <a:pt x="29" y="2024"/>
                  </a:lnTo>
                  <a:lnTo>
                    <a:pt x="1" y="2018"/>
                  </a:lnTo>
                  <a:close/>
                  <a:moveTo>
                    <a:pt x="556" y="11"/>
                  </a:moveTo>
                  <a:lnTo>
                    <a:pt x="559" y="6"/>
                  </a:lnTo>
                  <a:lnTo>
                    <a:pt x="564" y="2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79" y="2"/>
                  </a:lnTo>
                  <a:lnTo>
                    <a:pt x="583" y="6"/>
                  </a:lnTo>
                  <a:lnTo>
                    <a:pt x="584" y="11"/>
                  </a:lnTo>
                  <a:lnTo>
                    <a:pt x="584" y="17"/>
                  </a:lnTo>
                  <a:lnTo>
                    <a:pt x="556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9" name="Freeform 332"/>
            <p:cNvSpPr>
              <a:spLocks noEditPoints="1"/>
            </p:cNvSpPr>
            <p:nvPr/>
          </p:nvSpPr>
          <p:spPr bwMode="auto">
            <a:xfrm>
              <a:off x="2934" y="810"/>
              <a:ext cx="57" cy="138"/>
            </a:xfrm>
            <a:custGeom>
              <a:avLst/>
              <a:gdLst>
                <a:gd name="T0" fmla="*/ 0 w 115"/>
                <a:gd name="T1" fmla="*/ 1 h 274"/>
                <a:gd name="T2" fmla="*/ 0 w 115"/>
                <a:gd name="T3" fmla="*/ 1 h 274"/>
                <a:gd name="T4" fmla="*/ 0 w 115"/>
                <a:gd name="T5" fmla="*/ 1 h 274"/>
                <a:gd name="T6" fmla="*/ 0 w 115"/>
                <a:gd name="T7" fmla="*/ 1 h 274"/>
                <a:gd name="T8" fmla="*/ 0 w 115"/>
                <a:gd name="T9" fmla="*/ 0 h 274"/>
                <a:gd name="T10" fmla="*/ 0 w 115"/>
                <a:gd name="T11" fmla="*/ 0 h 274"/>
                <a:gd name="T12" fmla="*/ 0 w 115"/>
                <a:gd name="T13" fmla="*/ 1 h 274"/>
                <a:gd name="T14" fmla="*/ 0 w 115"/>
                <a:gd name="T15" fmla="*/ 1 h 274"/>
                <a:gd name="T16" fmla="*/ 0 w 115"/>
                <a:gd name="T17" fmla="*/ 1 h 274"/>
                <a:gd name="T18" fmla="*/ 0 w 115"/>
                <a:gd name="T19" fmla="*/ 1 h 274"/>
                <a:gd name="T20" fmla="*/ 0 w 115"/>
                <a:gd name="T21" fmla="*/ 1 h 274"/>
                <a:gd name="T22" fmla="*/ 0 w 115"/>
                <a:gd name="T23" fmla="*/ 1 h 274"/>
                <a:gd name="T24" fmla="*/ 0 w 115"/>
                <a:gd name="T25" fmla="*/ 1 h 274"/>
                <a:gd name="T26" fmla="*/ 0 w 115"/>
                <a:gd name="T27" fmla="*/ 1 h 274"/>
                <a:gd name="T28" fmla="*/ 0 w 115"/>
                <a:gd name="T29" fmla="*/ 1 h 274"/>
                <a:gd name="T30" fmla="*/ 0 w 115"/>
                <a:gd name="T31" fmla="*/ 1 h 274"/>
                <a:gd name="T32" fmla="*/ 0 w 115"/>
                <a:gd name="T33" fmla="*/ 1 h 274"/>
                <a:gd name="T34" fmla="*/ 0 w 115"/>
                <a:gd name="T35" fmla="*/ 1 h 274"/>
                <a:gd name="T36" fmla="*/ 0 w 115"/>
                <a:gd name="T37" fmla="*/ 1 h 274"/>
                <a:gd name="T38" fmla="*/ 0 w 115"/>
                <a:gd name="T39" fmla="*/ 1 h 274"/>
                <a:gd name="T40" fmla="*/ 0 w 115"/>
                <a:gd name="T41" fmla="*/ 1 h 274"/>
                <a:gd name="T42" fmla="*/ 0 w 115"/>
                <a:gd name="T43" fmla="*/ 1 h 274"/>
                <a:gd name="T44" fmla="*/ 0 w 115"/>
                <a:gd name="T45" fmla="*/ 1 h 274"/>
                <a:gd name="T46" fmla="*/ 0 w 115"/>
                <a:gd name="T47" fmla="*/ 1 h 274"/>
                <a:gd name="T48" fmla="*/ 0 w 115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274"/>
                <a:gd name="T77" fmla="*/ 115 w 115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274">
                  <a:moveTo>
                    <a:pt x="1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1" y="17"/>
                  </a:lnTo>
                  <a:close/>
                  <a:moveTo>
                    <a:pt x="29" y="9"/>
                  </a:moveTo>
                  <a:lnTo>
                    <a:pt x="114" y="257"/>
                  </a:lnTo>
                  <a:lnTo>
                    <a:pt x="86" y="264"/>
                  </a:lnTo>
                  <a:lnTo>
                    <a:pt x="1" y="17"/>
                  </a:lnTo>
                  <a:lnTo>
                    <a:pt x="29" y="9"/>
                  </a:lnTo>
                  <a:close/>
                  <a:moveTo>
                    <a:pt x="114" y="257"/>
                  </a:moveTo>
                  <a:lnTo>
                    <a:pt x="115" y="262"/>
                  </a:lnTo>
                  <a:lnTo>
                    <a:pt x="112" y="267"/>
                  </a:lnTo>
                  <a:lnTo>
                    <a:pt x="110" y="272"/>
                  </a:lnTo>
                  <a:lnTo>
                    <a:pt x="104" y="274"/>
                  </a:lnTo>
                  <a:lnTo>
                    <a:pt x="99" y="274"/>
                  </a:lnTo>
                  <a:lnTo>
                    <a:pt x="93" y="273"/>
                  </a:lnTo>
                  <a:lnTo>
                    <a:pt x="89" y="269"/>
                  </a:lnTo>
                  <a:lnTo>
                    <a:pt x="86" y="264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0" name="Freeform 333"/>
            <p:cNvSpPr>
              <a:spLocks noEditPoints="1"/>
            </p:cNvSpPr>
            <p:nvPr/>
          </p:nvSpPr>
          <p:spPr bwMode="auto">
            <a:xfrm>
              <a:off x="2662" y="934"/>
              <a:ext cx="329" cy="894"/>
            </a:xfrm>
            <a:custGeom>
              <a:avLst/>
              <a:gdLst>
                <a:gd name="T0" fmla="*/ 0 w 659"/>
                <a:gd name="T1" fmla="*/ 0 h 1789"/>
                <a:gd name="T2" fmla="*/ 0 w 659"/>
                <a:gd name="T3" fmla="*/ 0 h 1789"/>
                <a:gd name="T4" fmla="*/ 0 w 659"/>
                <a:gd name="T5" fmla="*/ 0 h 1789"/>
                <a:gd name="T6" fmla="*/ 0 w 659"/>
                <a:gd name="T7" fmla="*/ 0 h 1789"/>
                <a:gd name="T8" fmla="*/ 0 w 659"/>
                <a:gd name="T9" fmla="*/ 0 h 1789"/>
                <a:gd name="T10" fmla="*/ 0 w 659"/>
                <a:gd name="T11" fmla="*/ 0 h 1789"/>
                <a:gd name="T12" fmla="*/ 0 w 659"/>
                <a:gd name="T13" fmla="*/ 0 h 1789"/>
                <a:gd name="T14" fmla="*/ 0 w 659"/>
                <a:gd name="T15" fmla="*/ 0 h 1789"/>
                <a:gd name="T16" fmla="*/ 0 w 659"/>
                <a:gd name="T17" fmla="*/ 0 h 1789"/>
                <a:gd name="T18" fmla="*/ 0 w 659"/>
                <a:gd name="T19" fmla="*/ 0 h 1789"/>
                <a:gd name="T20" fmla="*/ 0 w 659"/>
                <a:gd name="T21" fmla="*/ 0 h 1789"/>
                <a:gd name="T22" fmla="*/ 0 w 659"/>
                <a:gd name="T23" fmla="*/ 0 h 1789"/>
                <a:gd name="T24" fmla="*/ 0 w 659"/>
                <a:gd name="T25" fmla="*/ 0 h 1789"/>
                <a:gd name="T26" fmla="*/ 0 w 659"/>
                <a:gd name="T27" fmla="*/ 0 h 1789"/>
                <a:gd name="T28" fmla="*/ 0 w 659"/>
                <a:gd name="T29" fmla="*/ 0 h 1789"/>
                <a:gd name="T30" fmla="*/ 0 w 659"/>
                <a:gd name="T31" fmla="*/ 0 h 1789"/>
                <a:gd name="T32" fmla="*/ 0 w 659"/>
                <a:gd name="T33" fmla="*/ 0 h 1789"/>
                <a:gd name="T34" fmla="*/ 0 w 659"/>
                <a:gd name="T35" fmla="*/ 0 h 1789"/>
                <a:gd name="T36" fmla="*/ 0 w 659"/>
                <a:gd name="T37" fmla="*/ 0 h 1789"/>
                <a:gd name="T38" fmla="*/ 0 w 659"/>
                <a:gd name="T39" fmla="*/ 0 h 1789"/>
                <a:gd name="T40" fmla="*/ 0 w 659"/>
                <a:gd name="T41" fmla="*/ 0 h 1789"/>
                <a:gd name="T42" fmla="*/ 0 w 659"/>
                <a:gd name="T43" fmla="*/ 0 h 1789"/>
                <a:gd name="T44" fmla="*/ 0 w 659"/>
                <a:gd name="T45" fmla="*/ 0 h 1789"/>
                <a:gd name="T46" fmla="*/ 0 w 659"/>
                <a:gd name="T47" fmla="*/ 0 h 1789"/>
                <a:gd name="T48" fmla="*/ 0 w 659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9"/>
                <a:gd name="T76" fmla="*/ 0 h 1789"/>
                <a:gd name="T77" fmla="*/ 659 w 659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9" h="1789">
                  <a:moveTo>
                    <a:pt x="630" y="11"/>
                  </a:moveTo>
                  <a:lnTo>
                    <a:pt x="633" y="6"/>
                  </a:lnTo>
                  <a:lnTo>
                    <a:pt x="637" y="3"/>
                  </a:lnTo>
                  <a:lnTo>
                    <a:pt x="643" y="0"/>
                  </a:lnTo>
                  <a:lnTo>
                    <a:pt x="649" y="1"/>
                  </a:lnTo>
                  <a:lnTo>
                    <a:pt x="654" y="4"/>
                  </a:lnTo>
                  <a:lnTo>
                    <a:pt x="656" y="8"/>
                  </a:lnTo>
                  <a:lnTo>
                    <a:pt x="659" y="12"/>
                  </a:lnTo>
                  <a:lnTo>
                    <a:pt x="658" y="18"/>
                  </a:lnTo>
                  <a:lnTo>
                    <a:pt x="630" y="11"/>
                  </a:lnTo>
                  <a:close/>
                  <a:moveTo>
                    <a:pt x="658" y="18"/>
                  </a:moveTo>
                  <a:lnTo>
                    <a:pt x="28" y="1778"/>
                  </a:lnTo>
                  <a:lnTo>
                    <a:pt x="1" y="1770"/>
                  </a:lnTo>
                  <a:lnTo>
                    <a:pt x="630" y="11"/>
                  </a:lnTo>
                  <a:lnTo>
                    <a:pt x="658" y="18"/>
                  </a:lnTo>
                  <a:close/>
                  <a:moveTo>
                    <a:pt x="28" y="1778"/>
                  </a:moveTo>
                  <a:lnTo>
                    <a:pt x="26" y="1782"/>
                  </a:lnTo>
                  <a:lnTo>
                    <a:pt x="21" y="1786"/>
                  </a:lnTo>
                  <a:lnTo>
                    <a:pt x="16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1" y="1781"/>
                  </a:lnTo>
                  <a:lnTo>
                    <a:pt x="0" y="1776"/>
                  </a:lnTo>
                  <a:lnTo>
                    <a:pt x="1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1" name="Freeform 334"/>
            <p:cNvSpPr>
              <a:spLocks noEditPoints="1"/>
            </p:cNvSpPr>
            <p:nvPr/>
          </p:nvSpPr>
          <p:spPr bwMode="auto">
            <a:xfrm>
              <a:off x="2712" y="1688"/>
              <a:ext cx="428" cy="15"/>
            </a:xfrm>
            <a:custGeom>
              <a:avLst/>
              <a:gdLst>
                <a:gd name="T0" fmla="*/ 1 w 856"/>
                <a:gd name="T1" fmla="*/ 0 h 31"/>
                <a:gd name="T2" fmla="*/ 1 w 856"/>
                <a:gd name="T3" fmla="*/ 0 h 31"/>
                <a:gd name="T4" fmla="*/ 1 w 856"/>
                <a:gd name="T5" fmla="*/ 0 h 31"/>
                <a:gd name="T6" fmla="*/ 1 w 856"/>
                <a:gd name="T7" fmla="*/ 0 h 31"/>
                <a:gd name="T8" fmla="*/ 0 w 856"/>
                <a:gd name="T9" fmla="*/ 0 h 31"/>
                <a:gd name="T10" fmla="*/ 1 w 856"/>
                <a:gd name="T11" fmla="*/ 0 h 31"/>
                <a:gd name="T12" fmla="*/ 1 w 856"/>
                <a:gd name="T13" fmla="*/ 0 h 31"/>
                <a:gd name="T14" fmla="*/ 1 w 856"/>
                <a:gd name="T15" fmla="*/ 0 h 31"/>
                <a:gd name="T16" fmla="*/ 1 w 856"/>
                <a:gd name="T17" fmla="*/ 0 h 31"/>
                <a:gd name="T18" fmla="*/ 1 w 856"/>
                <a:gd name="T19" fmla="*/ 0 h 31"/>
                <a:gd name="T20" fmla="*/ 1 w 856"/>
                <a:gd name="T21" fmla="*/ 0 h 31"/>
                <a:gd name="T22" fmla="*/ 1 w 856"/>
                <a:gd name="T23" fmla="*/ 0 h 31"/>
                <a:gd name="T24" fmla="*/ 1 w 856"/>
                <a:gd name="T25" fmla="*/ 0 h 31"/>
                <a:gd name="T26" fmla="*/ 1 w 856"/>
                <a:gd name="T27" fmla="*/ 0 h 31"/>
                <a:gd name="T28" fmla="*/ 1 w 856"/>
                <a:gd name="T29" fmla="*/ 0 h 31"/>
                <a:gd name="T30" fmla="*/ 1 w 856"/>
                <a:gd name="T31" fmla="*/ 0 h 31"/>
                <a:gd name="T32" fmla="*/ 1 w 856"/>
                <a:gd name="T33" fmla="*/ 0 h 31"/>
                <a:gd name="T34" fmla="*/ 1 w 856"/>
                <a:gd name="T35" fmla="*/ 0 h 31"/>
                <a:gd name="T36" fmla="*/ 1 w 856"/>
                <a:gd name="T37" fmla="*/ 0 h 31"/>
                <a:gd name="T38" fmla="*/ 1 w 856"/>
                <a:gd name="T39" fmla="*/ 0 h 31"/>
                <a:gd name="T40" fmla="*/ 1 w 856"/>
                <a:gd name="T41" fmla="*/ 0 h 31"/>
                <a:gd name="T42" fmla="*/ 1 w 856"/>
                <a:gd name="T43" fmla="*/ 0 h 31"/>
                <a:gd name="T44" fmla="*/ 1 w 856"/>
                <a:gd name="T45" fmla="*/ 0 h 31"/>
                <a:gd name="T46" fmla="*/ 1 w 856"/>
                <a:gd name="T47" fmla="*/ 0 h 31"/>
                <a:gd name="T48" fmla="*/ 1 w 856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6"/>
                <a:gd name="T76" fmla="*/ 0 h 31"/>
                <a:gd name="T77" fmla="*/ 856 w 856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6" h="31">
                  <a:moveTo>
                    <a:pt x="12" y="26"/>
                  </a:moveTo>
                  <a:lnTo>
                    <a:pt x="7" y="25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2" y="26"/>
                  </a:lnTo>
                  <a:close/>
                  <a:moveTo>
                    <a:pt x="13" y="0"/>
                  </a:moveTo>
                  <a:lnTo>
                    <a:pt x="843" y="5"/>
                  </a:lnTo>
                  <a:lnTo>
                    <a:pt x="843" y="31"/>
                  </a:lnTo>
                  <a:lnTo>
                    <a:pt x="12" y="26"/>
                  </a:lnTo>
                  <a:lnTo>
                    <a:pt x="13" y="0"/>
                  </a:lnTo>
                  <a:close/>
                  <a:moveTo>
                    <a:pt x="843" y="5"/>
                  </a:moveTo>
                  <a:lnTo>
                    <a:pt x="848" y="6"/>
                  </a:lnTo>
                  <a:lnTo>
                    <a:pt x="852" y="10"/>
                  </a:lnTo>
                  <a:lnTo>
                    <a:pt x="855" y="14"/>
                  </a:lnTo>
                  <a:lnTo>
                    <a:pt x="856" y="19"/>
                  </a:lnTo>
                  <a:lnTo>
                    <a:pt x="855" y="23"/>
                  </a:lnTo>
                  <a:lnTo>
                    <a:pt x="852" y="27"/>
                  </a:lnTo>
                  <a:lnTo>
                    <a:pt x="848" y="31"/>
                  </a:lnTo>
                  <a:lnTo>
                    <a:pt x="843" y="31"/>
                  </a:lnTo>
                  <a:lnTo>
                    <a:pt x="843" y="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2" name="Freeform 335"/>
            <p:cNvSpPr>
              <a:spLocks noEditPoints="1"/>
            </p:cNvSpPr>
            <p:nvPr/>
          </p:nvSpPr>
          <p:spPr bwMode="auto">
            <a:xfrm>
              <a:off x="2978" y="934"/>
              <a:ext cx="370" cy="13"/>
            </a:xfrm>
            <a:custGeom>
              <a:avLst/>
              <a:gdLst>
                <a:gd name="T0" fmla="*/ 1 w 740"/>
                <a:gd name="T1" fmla="*/ 1 h 26"/>
                <a:gd name="T2" fmla="*/ 1 w 740"/>
                <a:gd name="T3" fmla="*/ 1 h 26"/>
                <a:gd name="T4" fmla="*/ 1 w 740"/>
                <a:gd name="T5" fmla="*/ 1 h 26"/>
                <a:gd name="T6" fmla="*/ 1 w 740"/>
                <a:gd name="T7" fmla="*/ 1 h 26"/>
                <a:gd name="T8" fmla="*/ 0 w 740"/>
                <a:gd name="T9" fmla="*/ 1 h 26"/>
                <a:gd name="T10" fmla="*/ 1 w 740"/>
                <a:gd name="T11" fmla="*/ 1 h 26"/>
                <a:gd name="T12" fmla="*/ 1 w 740"/>
                <a:gd name="T13" fmla="*/ 1 h 26"/>
                <a:gd name="T14" fmla="*/ 1 w 740"/>
                <a:gd name="T15" fmla="*/ 1 h 26"/>
                <a:gd name="T16" fmla="*/ 1 w 740"/>
                <a:gd name="T17" fmla="*/ 0 h 26"/>
                <a:gd name="T18" fmla="*/ 1 w 740"/>
                <a:gd name="T19" fmla="*/ 1 h 26"/>
                <a:gd name="T20" fmla="*/ 1 w 740"/>
                <a:gd name="T21" fmla="*/ 0 h 26"/>
                <a:gd name="T22" fmla="*/ 1 w 740"/>
                <a:gd name="T23" fmla="*/ 0 h 26"/>
                <a:gd name="T24" fmla="*/ 1 w 740"/>
                <a:gd name="T25" fmla="*/ 1 h 26"/>
                <a:gd name="T26" fmla="*/ 1 w 740"/>
                <a:gd name="T27" fmla="*/ 1 h 26"/>
                <a:gd name="T28" fmla="*/ 1 w 740"/>
                <a:gd name="T29" fmla="*/ 0 h 26"/>
                <a:gd name="T30" fmla="*/ 1 w 740"/>
                <a:gd name="T31" fmla="*/ 0 h 26"/>
                <a:gd name="T32" fmla="*/ 1 w 740"/>
                <a:gd name="T33" fmla="*/ 1 h 26"/>
                <a:gd name="T34" fmla="*/ 1 w 740"/>
                <a:gd name="T35" fmla="*/ 1 h 26"/>
                <a:gd name="T36" fmla="*/ 1 w 740"/>
                <a:gd name="T37" fmla="*/ 1 h 26"/>
                <a:gd name="T38" fmla="*/ 1 w 740"/>
                <a:gd name="T39" fmla="*/ 1 h 26"/>
                <a:gd name="T40" fmla="*/ 1 w 740"/>
                <a:gd name="T41" fmla="*/ 1 h 26"/>
                <a:gd name="T42" fmla="*/ 1 w 740"/>
                <a:gd name="T43" fmla="*/ 1 h 26"/>
                <a:gd name="T44" fmla="*/ 1 w 740"/>
                <a:gd name="T45" fmla="*/ 1 h 26"/>
                <a:gd name="T46" fmla="*/ 1 w 740"/>
                <a:gd name="T47" fmla="*/ 1 h 26"/>
                <a:gd name="T48" fmla="*/ 1 w 740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0"/>
                <a:gd name="T76" fmla="*/ 0 h 26"/>
                <a:gd name="T77" fmla="*/ 740 w 740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0" h="26">
                  <a:moveTo>
                    <a:pt x="13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728" y="0"/>
                  </a:lnTo>
                  <a:lnTo>
                    <a:pt x="72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728" y="0"/>
                  </a:moveTo>
                  <a:lnTo>
                    <a:pt x="733" y="2"/>
                  </a:lnTo>
                  <a:lnTo>
                    <a:pt x="736" y="4"/>
                  </a:lnTo>
                  <a:lnTo>
                    <a:pt x="739" y="9"/>
                  </a:lnTo>
                  <a:lnTo>
                    <a:pt x="740" y="14"/>
                  </a:lnTo>
                  <a:lnTo>
                    <a:pt x="739" y="19"/>
                  </a:lnTo>
                  <a:lnTo>
                    <a:pt x="736" y="22"/>
                  </a:lnTo>
                  <a:lnTo>
                    <a:pt x="733" y="25"/>
                  </a:lnTo>
                  <a:lnTo>
                    <a:pt x="728" y="26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3" name="Freeform 336"/>
            <p:cNvSpPr>
              <a:spLocks noEditPoints="1"/>
            </p:cNvSpPr>
            <p:nvPr/>
          </p:nvSpPr>
          <p:spPr bwMode="auto">
            <a:xfrm>
              <a:off x="3056" y="1693"/>
              <a:ext cx="54" cy="135"/>
            </a:xfrm>
            <a:custGeom>
              <a:avLst/>
              <a:gdLst>
                <a:gd name="T0" fmla="*/ 1 w 108"/>
                <a:gd name="T1" fmla="*/ 1 h 270"/>
                <a:gd name="T2" fmla="*/ 1 w 108"/>
                <a:gd name="T3" fmla="*/ 1 h 270"/>
                <a:gd name="T4" fmla="*/ 1 w 108"/>
                <a:gd name="T5" fmla="*/ 1 h 270"/>
                <a:gd name="T6" fmla="*/ 1 w 108"/>
                <a:gd name="T7" fmla="*/ 1 h 270"/>
                <a:gd name="T8" fmla="*/ 1 w 108"/>
                <a:gd name="T9" fmla="*/ 1 h 270"/>
                <a:gd name="T10" fmla="*/ 1 w 108"/>
                <a:gd name="T11" fmla="*/ 1 h 270"/>
                <a:gd name="T12" fmla="*/ 1 w 108"/>
                <a:gd name="T13" fmla="*/ 1 h 270"/>
                <a:gd name="T14" fmla="*/ 1 w 108"/>
                <a:gd name="T15" fmla="*/ 1 h 270"/>
                <a:gd name="T16" fmla="*/ 1 w 108"/>
                <a:gd name="T17" fmla="*/ 1 h 270"/>
                <a:gd name="T18" fmla="*/ 1 w 108"/>
                <a:gd name="T19" fmla="*/ 1 h 270"/>
                <a:gd name="T20" fmla="*/ 1 w 108"/>
                <a:gd name="T21" fmla="*/ 1 h 270"/>
                <a:gd name="T22" fmla="*/ 0 w 108"/>
                <a:gd name="T23" fmla="*/ 1 h 270"/>
                <a:gd name="T24" fmla="*/ 1 w 108"/>
                <a:gd name="T25" fmla="*/ 1 h 270"/>
                <a:gd name="T26" fmla="*/ 1 w 108"/>
                <a:gd name="T27" fmla="*/ 1 h 270"/>
                <a:gd name="T28" fmla="*/ 1 w 108"/>
                <a:gd name="T29" fmla="*/ 1 h 270"/>
                <a:gd name="T30" fmla="*/ 0 w 108"/>
                <a:gd name="T31" fmla="*/ 1 h 270"/>
                <a:gd name="T32" fmla="*/ 0 w 108"/>
                <a:gd name="T33" fmla="*/ 1 h 270"/>
                <a:gd name="T34" fmla="*/ 1 w 108"/>
                <a:gd name="T35" fmla="*/ 1 h 270"/>
                <a:gd name="T36" fmla="*/ 1 w 108"/>
                <a:gd name="T37" fmla="*/ 1 h 270"/>
                <a:gd name="T38" fmla="*/ 1 w 108"/>
                <a:gd name="T39" fmla="*/ 0 h 270"/>
                <a:gd name="T40" fmla="*/ 1 w 108"/>
                <a:gd name="T41" fmla="*/ 0 h 270"/>
                <a:gd name="T42" fmla="*/ 1 w 108"/>
                <a:gd name="T43" fmla="*/ 1 h 270"/>
                <a:gd name="T44" fmla="*/ 1 w 108"/>
                <a:gd name="T45" fmla="*/ 1 h 270"/>
                <a:gd name="T46" fmla="*/ 1 w 108"/>
                <a:gd name="T47" fmla="*/ 1 h 270"/>
                <a:gd name="T48" fmla="*/ 0 w 108"/>
                <a:gd name="T49" fmla="*/ 1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70"/>
                <a:gd name="T77" fmla="*/ 108 w 108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70">
                  <a:moveTo>
                    <a:pt x="106" y="251"/>
                  </a:moveTo>
                  <a:lnTo>
                    <a:pt x="108" y="257"/>
                  </a:lnTo>
                  <a:lnTo>
                    <a:pt x="106" y="262"/>
                  </a:lnTo>
                  <a:lnTo>
                    <a:pt x="103" y="266"/>
                  </a:lnTo>
                  <a:lnTo>
                    <a:pt x="98" y="268"/>
                  </a:lnTo>
                  <a:lnTo>
                    <a:pt x="92" y="270"/>
                  </a:lnTo>
                  <a:lnTo>
                    <a:pt x="87" y="267"/>
                  </a:lnTo>
                  <a:lnTo>
                    <a:pt x="82" y="263"/>
                  </a:lnTo>
                  <a:lnTo>
                    <a:pt x="80" y="259"/>
                  </a:lnTo>
                  <a:lnTo>
                    <a:pt x="106" y="251"/>
                  </a:lnTo>
                  <a:close/>
                  <a:moveTo>
                    <a:pt x="80" y="259"/>
                  </a:moveTo>
                  <a:lnTo>
                    <a:pt x="0" y="17"/>
                  </a:lnTo>
                  <a:lnTo>
                    <a:pt x="28" y="10"/>
                  </a:lnTo>
                  <a:lnTo>
                    <a:pt x="106" y="251"/>
                  </a:lnTo>
                  <a:lnTo>
                    <a:pt x="80" y="259"/>
                  </a:lnTo>
                  <a:close/>
                  <a:moveTo>
                    <a:pt x="0" y="17"/>
                  </a:moveTo>
                  <a:lnTo>
                    <a:pt x="0" y="12"/>
                  </a:ln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4" name="Freeform 337"/>
            <p:cNvSpPr>
              <a:spLocks noEditPoints="1"/>
            </p:cNvSpPr>
            <p:nvPr/>
          </p:nvSpPr>
          <p:spPr bwMode="auto">
            <a:xfrm>
              <a:off x="3375" y="811"/>
              <a:ext cx="153" cy="13"/>
            </a:xfrm>
            <a:custGeom>
              <a:avLst/>
              <a:gdLst>
                <a:gd name="T0" fmla="*/ 1 w 305"/>
                <a:gd name="T1" fmla="*/ 1 h 25"/>
                <a:gd name="T2" fmla="*/ 1 w 305"/>
                <a:gd name="T3" fmla="*/ 1 h 25"/>
                <a:gd name="T4" fmla="*/ 1 w 305"/>
                <a:gd name="T5" fmla="*/ 1 h 25"/>
                <a:gd name="T6" fmla="*/ 1 w 305"/>
                <a:gd name="T7" fmla="*/ 1 h 25"/>
                <a:gd name="T8" fmla="*/ 0 w 305"/>
                <a:gd name="T9" fmla="*/ 1 h 25"/>
                <a:gd name="T10" fmla="*/ 1 w 305"/>
                <a:gd name="T11" fmla="*/ 1 h 25"/>
                <a:gd name="T12" fmla="*/ 1 w 305"/>
                <a:gd name="T13" fmla="*/ 1 h 25"/>
                <a:gd name="T14" fmla="*/ 1 w 305"/>
                <a:gd name="T15" fmla="*/ 1 h 25"/>
                <a:gd name="T16" fmla="*/ 1 w 305"/>
                <a:gd name="T17" fmla="*/ 0 h 25"/>
                <a:gd name="T18" fmla="*/ 1 w 305"/>
                <a:gd name="T19" fmla="*/ 1 h 25"/>
                <a:gd name="T20" fmla="*/ 1 w 305"/>
                <a:gd name="T21" fmla="*/ 0 h 25"/>
                <a:gd name="T22" fmla="*/ 1 w 305"/>
                <a:gd name="T23" fmla="*/ 0 h 25"/>
                <a:gd name="T24" fmla="*/ 1 w 305"/>
                <a:gd name="T25" fmla="*/ 1 h 25"/>
                <a:gd name="T26" fmla="*/ 1 w 305"/>
                <a:gd name="T27" fmla="*/ 1 h 25"/>
                <a:gd name="T28" fmla="*/ 1 w 305"/>
                <a:gd name="T29" fmla="*/ 0 h 25"/>
                <a:gd name="T30" fmla="*/ 1 w 305"/>
                <a:gd name="T31" fmla="*/ 0 h 25"/>
                <a:gd name="T32" fmla="*/ 1 w 305"/>
                <a:gd name="T33" fmla="*/ 1 h 25"/>
                <a:gd name="T34" fmla="*/ 1 w 305"/>
                <a:gd name="T35" fmla="*/ 1 h 25"/>
                <a:gd name="T36" fmla="*/ 1 w 305"/>
                <a:gd name="T37" fmla="*/ 1 h 25"/>
                <a:gd name="T38" fmla="*/ 1 w 305"/>
                <a:gd name="T39" fmla="*/ 1 h 25"/>
                <a:gd name="T40" fmla="*/ 1 w 305"/>
                <a:gd name="T41" fmla="*/ 1 h 25"/>
                <a:gd name="T42" fmla="*/ 1 w 305"/>
                <a:gd name="T43" fmla="*/ 1 h 25"/>
                <a:gd name="T44" fmla="*/ 1 w 305"/>
                <a:gd name="T45" fmla="*/ 1 h 25"/>
                <a:gd name="T46" fmla="*/ 1 w 305"/>
                <a:gd name="T47" fmla="*/ 1 h 25"/>
                <a:gd name="T48" fmla="*/ 1 w 305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25"/>
                <a:gd name="T77" fmla="*/ 305 w 30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25">
                  <a:moveTo>
                    <a:pt x="12" y="25"/>
                  </a:move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293" y="0"/>
                  </a:lnTo>
                  <a:lnTo>
                    <a:pt x="293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293" y="0"/>
                  </a:moveTo>
                  <a:lnTo>
                    <a:pt x="298" y="1"/>
                  </a:lnTo>
                  <a:lnTo>
                    <a:pt x="302" y="4"/>
                  </a:lnTo>
                  <a:lnTo>
                    <a:pt x="304" y="7"/>
                  </a:lnTo>
                  <a:lnTo>
                    <a:pt x="305" y="12"/>
                  </a:lnTo>
                  <a:lnTo>
                    <a:pt x="304" y="18"/>
                  </a:lnTo>
                  <a:lnTo>
                    <a:pt x="302" y="22"/>
                  </a:lnTo>
                  <a:lnTo>
                    <a:pt x="298" y="24"/>
                  </a:lnTo>
                  <a:lnTo>
                    <a:pt x="293" y="2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5" name="Freeform 338"/>
            <p:cNvSpPr>
              <a:spLocks noEditPoints="1"/>
            </p:cNvSpPr>
            <p:nvPr/>
          </p:nvSpPr>
          <p:spPr bwMode="auto">
            <a:xfrm>
              <a:off x="3240" y="810"/>
              <a:ext cx="289" cy="1018"/>
            </a:xfrm>
            <a:custGeom>
              <a:avLst/>
              <a:gdLst>
                <a:gd name="T0" fmla="*/ 0 w 579"/>
                <a:gd name="T1" fmla="*/ 1 h 2035"/>
                <a:gd name="T2" fmla="*/ 0 w 579"/>
                <a:gd name="T3" fmla="*/ 1 h 2035"/>
                <a:gd name="T4" fmla="*/ 0 w 579"/>
                <a:gd name="T5" fmla="*/ 1 h 2035"/>
                <a:gd name="T6" fmla="*/ 0 w 579"/>
                <a:gd name="T7" fmla="*/ 0 h 2035"/>
                <a:gd name="T8" fmla="*/ 0 w 579"/>
                <a:gd name="T9" fmla="*/ 0 h 2035"/>
                <a:gd name="T10" fmla="*/ 0 w 579"/>
                <a:gd name="T11" fmla="*/ 1 h 2035"/>
                <a:gd name="T12" fmla="*/ 0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0 w 579"/>
                <a:gd name="T19" fmla="*/ 1 h 2035"/>
                <a:gd name="T20" fmla="*/ 0 w 579"/>
                <a:gd name="T21" fmla="*/ 1 h 2035"/>
                <a:gd name="T22" fmla="*/ 0 w 579"/>
                <a:gd name="T23" fmla="*/ 1 h 2035"/>
                <a:gd name="T24" fmla="*/ 0 w 579"/>
                <a:gd name="T25" fmla="*/ 1 h 2035"/>
                <a:gd name="T26" fmla="*/ 0 w 579"/>
                <a:gd name="T27" fmla="*/ 1 h 2035"/>
                <a:gd name="T28" fmla="*/ 0 w 579"/>
                <a:gd name="T29" fmla="*/ 1 h 2035"/>
                <a:gd name="T30" fmla="*/ 0 w 579"/>
                <a:gd name="T31" fmla="*/ 1 h 2035"/>
                <a:gd name="T32" fmla="*/ 0 w 579"/>
                <a:gd name="T33" fmla="*/ 1 h 2035"/>
                <a:gd name="T34" fmla="*/ 0 w 579"/>
                <a:gd name="T35" fmla="*/ 1 h 2035"/>
                <a:gd name="T36" fmla="*/ 0 w 579"/>
                <a:gd name="T37" fmla="*/ 1 h 2035"/>
                <a:gd name="T38" fmla="*/ 0 w 579"/>
                <a:gd name="T39" fmla="*/ 1 h 2035"/>
                <a:gd name="T40" fmla="*/ 0 w 579"/>
                <a:gd name="T41" fmla="*/ 1 h 2035"/>
                <a:gd name="T42" fmla="*/ 0 w 579"/>
                <a:gd name="T43" fmla="*/ 1 h 2035"/>
                <a:gd name="T44" fmla="*/ 0 w 579"/>
                <a:gd name="T45" fmla="*/ 1 h 2035"/>
                <a:gd name="T46" fmla="*/ 0 w 579"/>
                <a:gd name="T47" fmla="*/ 1 h 2035"/>
                <a:gd name="T48" fmla="*/ 0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550" y="11"/>
                  </a:moveTo>
                  <a:lnTo>
                    <a:pt x="552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6" y="6"/>
                  </a:lnTo>
                  <a:lnTo>
                    <a:pt x="579" y="11"/>
                  </a:lnTo>
                  <a:lnTo>
                    <a:pt x="578" y="17"/>
                  </a:lnTo>
                  <a:lnTo>
                    <a:pt x="550" y="11"/>
                  </a:lnTo>
                  <a:close/>
                  <a:moveTo>
                    <a:pt x="578" y="17"/>
                  </a:moveTo>
                  <a:lnTo>
                    <a:pt x="28" y="2024"/>
                  </a:lnTo>
                  <a:lnTo>
                    <a:pt x="0" y="2018"/>
                  </a:lnTo>
                  <a:lnTo>
                    <a:pt x="550" y="11"/>
                  </a:lnTo>
                  <a:lnTo>
                    <a:pt x="578" y="17"/>
                  </a:lnTo>
                  <a:close/>
                  <a:moveTo>
                    <a:pt x="28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6" y="2035"/>
                  </a:lnTo>
                  <a:lnTo>
                    <a:pt x="11" y="2035"/>
                  </a:lnTo>
                  <a:lnTo>
                    <a:pt x="5" y="2032"/>
                  </a:lnTo>
                  <a:lnTo>
                    <a:pt x="1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8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6" name="Freeform 339"/>
            <p:cNvSpPr>
              <a:spLocks noEditPoints="1"/>
            </p:cNvSpPr>
            <p:nvPr/>
          </p:nvSpPr>
          <p:spPr bwMode="auto">
            <a:xfrm>
              <a:off x="3097" y="1814"/>
              <a:ext cx="156" cy="13"/>
            </a:xfrm>
            <a:custGeom>
              <a:avLst/>
              <a:gdLst>
                <a:gd name="T0" fmla="*/ 1 w 312"/>
                <a:gd name="T1" fmla="*/ 0 h 25"/>
                <a:gd name="T2" fmla="*/ 1 w 312"/>
                <a:gd name="T3" fmla="*/ 1 h 25"/>
                <a:gd name="T4" fmla="*/ 1 w 312"/>
                <a:gd name="T5" fmla="*/ 1 h 25"/>
                <a:gd name="T6" fmla="*/ 1 w 312"/>
                <a:gd name="T7" fmla="*/ 1 h 25"/>
                <a:gd name="T8" fmla="*/ 1 w 312"/>
                <a:gd name="T9" fmla="*/ 1 h 25"/>
                <a:gd name="T10" fmla="*/ 1 w 312"/>
                <a:gd name="T11" fmla="*/ 1 h 25"/>
                <a:gd name="T12" fmla="*/ 1 w 312"/>
                <a:gd name="T13" fmla="*/ 1 h 25"/>
                <a:gd name="T14" fmla="*/ 1 w 312"/>
                <a:gd name="T15" fmla="*/ 1 h 25"/>
                <a:gd name="T16" fmla="*/ 1 w 312"/>
                <a:gd name="T17" fmla="*/ 1 h 25"/>
                <a:gd name="T18" fmla="*/ 1 w 312"/>
                <a:gd name="T19" fmla="*/ 0 h 25"/>
                <a:gd name="T20" fmla="*/ 1 w 312"/>
                <a:gd name="T21" fmla="*/ 1 h 25"/>
                <a:gd name="T22" fmla="*/ 1 w 312"/>
                <a:gd name="T23" fmla="*/ 1 h 25"/>
                <a:gd name="T24" fmla="*/ 1 w 312"/>
                <a:gd name="T25" fmla="*/ 0 h 25"/>
                <a:gd name="T26" fmla="*/ 1 w 312"/>
                <a:gd name="T27" fmla="*/ 0 h 25"/>
                <a:gd name="T28" fmla="*/ 1 w 312"/>
                <a:gd name="T29" fmla="*/ 1 h 25"/>
                <a:gd name="T30" fmla="*/ 1 w 312"/>
                <a:gd name="T31" fmla="*/ 1 h 25"/>
                <a:gd name="T32" fmla="*/ 1 w 312"/>
                <a:gd name="T33" fmla="*/ 1 h 25"/>
                <a:gd name="T34" fmla="*/ 1 w 312"/>
                <a:gd name="T35" fmla="*/ 1 h 25"/>
                <a:gd name="T36" fmla="*/ 0 w 312"/>
                <a:gd name="T37" fmla="*/ 1 h 25"/>
                <a:gd name="T38" fmla="*/ 0 w 312"/>
                <a:gd name="T39" fmla="*/ 1 h 25"/>
                <a:gd name="T40" fmla="*/ 0 w 312"/>
                <a:gd name="T41" fmla="*/ 1 h 25"/>
                <a:gd name="T42" fmla="*/ 1 w 312"/>
                <a:gd name="T43" fmla="*/ 1 h 25"/>
                <a:gd name="T44" fmla="*/ 1 w 312"/>
                <a:gd name="T45" fmla="*/ 1 h 25"/>
                <a:gd name="T46" fmla="*/ 1 w 312"/>
                <a:gd name="T47" fmla="*/ 0 h 25"/>
                <a:gd name="T48" fmla="*/ 1 w 312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25"/>
                <a:gd name="T77" fmla="*/ 312 w 312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25">
                  <a:moveTo>
                    <a:pt x="300" y="0"/>
                  </a:moveTo>
                  <a:lnTo>
                    <a:pt x="304" y="1"/>
                  </a:lnTo>
                  <a:lnTo>
                    <a:pt x="308" y="3"/>
                  </a:lnTo>
                  <a:lnTo>
                    <a:pt x="311" y="7"/>
                  </a:lnTo>
                  <a:lnTo>
                    <a:pt x="312" y="12"/>
                  </a:lnTo>
                  <a:lnTo>
                    <a:pt x="311" y="17"/>
                  </a:lnTo>
                  <a:lnTo>
                    <a:pt x="308" y="22"/>
                  </a:lnTo>
                  <a:lnTo>
                    <a:pt x="304" y="24"/>
                  </a:lnTo>
                  <a:lnTo>
                    <a:pt x="300" y="25"/>
                  </a:lnTo>
                  <a:lnTo>
                    <a:pt x="300" y="0"/>
                  </a:lnTo>
                  <a:close/>
                  <a:moveTo>
                    <a:pt x="300" y="25"/>
                  </a:moveTo>
                  <a:lnTo>
                    <a:pt x="12" y="25"/>
                  </a:lnTo>
                  <a:lnTo>
                    <a:pt x="12" y="0"/>
                  </a:lnTo>
                  <a:lnTo>
                    <a:pt x="300" y="0"/>
                  </a:lnTo>
                  <a:lnTo>
                    <a:pt x="300" y="25"/>
                  </a:lnTo>
                  <a:close/>
                  <a:moveTo>
                    <a:pt x="12" y="25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7" name="Freeform 340"/>
            <p:cNvSpPr>
              <a:spLocks noEditPoints="1"/>
            </p:cNvSpPr>
            <p:nvPr/>
          </p:nvSpPr>
          <p:spPr bwMode="auto">
            <a:xfrm>
              <a:off x="3096" y="810"/>
              <a:ext cx="292" cy="1018"/>
            </a:xfrm>
            <a:custGeom>
              <a:avLst/>
              <a:gdLst>
                <a:gd name="T0" fmla="*/ 1 w 584"/>
                <a:gd name="T1" fmla="*/ 1 h 2035"/>
                <a:gd name="T2" fmla="*/ 1 w 584"/>
                <a:gd name="T3" fmla="*/ 1 h 2035"/>
                <a:gd name="T4" fmla="*/ 1 w 584"/>
                <a:gd name="T5" fmla="*/ 1 h 2035"/>
                <a:gd name="T6" fmla="*/ 1 w 584"/>
                <a:gd name="T7" fmla="*/ 1 h 2035"/>
                <a:gd name="T8" fmla="*/ 1 w 584"/>
                <a:gd name="T9" fmla="*/ 1 h 2035"/>
                <a:gd name="T10" fmla="*/ 1 w 584"/>
                <a:gd name="T11" fmla="*/ 1 h 2035"/>
                <a:gd name="T12" fmla="*/ 1 w 584"/>
                <a:gd name="T13" fmla="*/ 1 h 2035"/>
                <a:gd name="T14" fmla="*/ 0 w 584"/>
                <a:gd name="T15" fmla="*/ 1 h 2035"/>
                <a:gd name="T16" fmla="*/ 0 w 584"/>
                <a:gd name="T17" fmla="*/ 1 h 2035"/>
                <a:gd name="T18" fmla="*/ 1 w 584"/>
                <a:gd name="T19" fmla="*/ 1 h 2035"/>
                <a:gd name="T20" fmla="*/ 0 w 584"/>
                <a:gd name="T21" fmla="*/ 1 h 2035"/>
                <a:gd name="T22" fmla="*/ 1 w 584"/>
                <a:gd name="T23" fmla="*/ 1 h 2035"/>
                <a:gd name="T24" fmla="*/ 1 w 584"/>
                <a:gd name="T25" fmla="*/ 1 h 2035"/>
                <a:gd name="T26" fmla="*/ 1 w 584"/>
                <a:gd name="T27" fmla="*/ 1 h 2035"/>
                <a:gd name="T28" fmla="*/ 0 w 584"/>
                <a:gd name="T29" fmla="*/ 1 h 2035"/>
                <a:gd name="T30" fmla="*/ 1 w 584"/>
                <a:gd name="T31" fmla="*/ 1 h 2035"/>
                <a:gd name="T32" fmla="*/ 1 w 584"/>
                <a:gd name="T33" fmla="*/ 1 h 2035"/>
                <a:gd name="T34" fmla="*/ 1 w 584"/>
                <a:gd name="T35" fmla="*/ 1 h 2035"/>
                <a:gd name="T36" fmla="*/ 1 w 584"/>
                <a:gd name="T37" fmla="*/ 0 h 2035"/>
                <a:gd name="T38" fmla="*/ 1 w 584"/>
                <a:gd name="T39" fmla="*/ 0 h 2035"/>
                <a:gd name="T40" fmla="*/ 1 w 584"/>
                <a:gd name="T41" fmla="*/ 1 h 2035"/>
                <a:gd name="T42" fmla="*/ 1 w 584"/>
                <a:gd name="T43" fmla="*/ 1 h 2035"/>
                <a:gd name="T44" fmla="*/ 1 w 584"/>
                <a:gd name="T45" fmla="*/ 1 h 2035"/>
                <a:gd name="T46" fmla="*/ 1 w 584"/>
                <a:gd name="T47" fmla="*/ 1 h 2035"/>
                <a:gd name="T48" fmla="*/ 1 w 584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4"/>
                <a:gd name="T76" fmla="*/ 0 h 2035"/>
                <a:gd name="T77" fmla="*/ 584 w 584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4" h="2035">
                  <a:moveTo>
                    <a:pt x="29" y="2024"/>
                  </a:moveTo>
                  <a:lnTo>
                    <a:pt x="25" y="2028"/>
                  </a:lnTo>
                  <a:lnTo>
                    <a:pt x="21" y="2032"/>
                  </a:lnTo>
                  <a:lnTo>
                    <a:pt x="17" y="2035"/>
                  </a:lnTo>
                  <a:lnTo>
                    <a:pt x="10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9" y="2024"/>
                  </a:lnTo>
                  <a:close/>
                  <a:moveTo>
                    <a:pt x="0" y="2018"/>
                  </a:moveTo>
                  <a:lnTo>
                    <a:pt x="556" y="11"/>
                  </a:lnTo>
                  <a:lnTo>
                    <a:pt x="584" y="17"/>
                  </a:lnTo>
                  <a:lnTo>
                    <a:pt x="29" y="2024"/>
                  </a:lnTo>
                  <a:lnTo>
                    <a:pt x="0" y="2018"/>
                  </a:lnTo>
                  <a:close/>
                  <a:moveTo>
                    <a:pt x="556" y="11"/>
                  </a:moveTo>
                  <a:lnTo>
                    <a:pt x="559" y="6"/>
                  </a:lnTo>
                  <a:lnTo>
                    <a:pt x="562" y="2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9" y="2"/>
                  </a:lnTo>
                  <a:lnTo>
                    <a:pt x="583" y="6"/>
                  </a:lnTo>
                  <a:lnTo>
                    <a:pt x="584" y="11"/>
                  </a:lnTo>
                  <a:lnTo>
                    <a:pt x="584" y="17"/>
                  </a:lnTo>
                  <a:lnTo>
                    <a:pt x="556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8" name="Freeform 341"/>
            <p:cNvSpPr>
              <a:spLocks noEditPoints="1"/>
            </p:cNvSpPr>
            <p:nvPr/>
          </p:nvSpPr>
          <p:spPr bwMode="auto">
            <a:xfrm>
              <a:off x="3514" y="810"/>
              <a:ext cx="57" cy="138"/>
            </a:xfrm>
            <a:custGeom>
              <a:avLst/>
              <a:gdLst>
                <a:gd name="T0" fmla="*/ 0 w 114"/>
                <a:gd name="T1" fmla="*/ 1 h 274"/>
                <a:gd name="T2" fmla="*/ 0 w 114"/>
                <a:gd name="T3" fmla="*/ 1 h 274"/>
                <a:gd name="T4" fmla="*/ 1 w 114"/>
                <a:gd name="T5" fmla="*/ 1 h 274"/>
                <a:gd name="T6" fmla="*/ 1 w 114"/>
                <a:gd name="T7" fmla="*/ 1 h 274"/>
                <a:gd name="T8" fmla="*/ 1 w 114"/>
                <a:gd name="T9" fmla="*/ 0 h 274"/>
                <a:gd name="T10" fmla="*/ 1 w 114"/>
                <a:gd name="T11" fmla="*/ 0 h 274"/>
                <a:gd name="T12" fmla="*/ 1 w 114"/>
                <a:gd name="T13" fmla="*/ 1 h 274"/>
                <a:gd name="T14" fmla="*/ 1 w 114"/>
                <a:gd name="T15" fmla="*/ 1 h 274"/>
                <a:gd name="T16" fmla="*/ 1 w 114"/>
                <a:gd name="T17" fmla="*/ 1 h 274"/>
                <a:gd name="T18" fmla="*/ 0 w 114"/>
                <a:gd name="T19" fmla="*/ 1 h 274"/>
                <a:gd name="T20" fmla="*/ 1 w 114"/>
                <a:gd name="T21" fmla="*/ 1 h 274"/>
                <a:gd name="T22" fmla="*/ 1 w 114"/>
                <a:gd name="T23" fmla="*/ 1 h 274"/>
                <a:gd name="T24" fmla="*/ 1 w 114"/>
                <a:gd name="T25" fmla="*/ 1 h 274"/>
                <a:gd name="T26" fmla="*/ 0 w 114"/>
                <a:gd name="T27" fmla="*/ 1 h 274"/>
                <a:gd name="T28" fmla="*/ 1 w 114"/>
                <a:gd name="T29" fmla="*/ 1 h 274"/>
                <a:gd name="T30" fmla="*/ 1 w 114"/>
                <a:gd name="T31" fmla="*/ 1 h 274"/>
                <a:gd name="T32" fmla="*/ 1 w 114"/>
                <a:gd name="T33" fmla="*/ 1 h 274"/>
                <a:gd name="T34" fmla="*/ 1 w 114"/>
                <a:gd name="T35" fmla="*/ 1 h 274"/>
                <a:gd name="T36" fmla="*/ 1 w 114"/>
                <a:gd name="T37" fmla="*/ 1 h 274"/>
                <a:gd name="T38" fmla="*/ 1 w 114"/>
                <a:gd name="T39" fmla="*/ 1 h 274"/>
                <a:gd name="T40" fmla="*/ 1 w 114"/>
                <a:gd name="T41" fmla="*/ 1 h 274"/>
                <a:gd name="T42" fmla="*/ 1 w 114"/>
                <a:gd name="T43" fmla="*/ 1 h 274"/>
                <a:gd name="T44" fmla="*/ 1 w 114"/>
                <a:gd name="T45" fmla="*/ 1 h 274"/>
                <a:gd name="T46" fmla="*/ 1 w 114"/>
                <a:gd name="T47" fmla="*/ 1 h 274"/>
                <a:gd name="T48" fmla="*/ 1 w 114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274"/>
                <a:gd name="T77" fmla="*/ 114 w 114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274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0" y="17"/>
                  </a:lnTo>
                  <a:close/>
                  <a:moveTo>
                    <a:pt x="28" y="9"/>
                  </a:moveTo>
                  <a:lnTo>
                    <a:pt x="114" y="257"/>
                  </a:lnTo>
                  <a:lnTo>
                    <a:pt x="86" y="264"/>
                  </a:lnTo>
                  <a:lnTo>
                    <a:pt x="0" y="17"/>
                  </a:lnTo>
                  <a:lnTo>
                    <a:pt x="28" y="9"/>
                  </a:lnTo>
                  <a:close/>
                  <a:moveTo>
                    <a:pt x="114" y="257"/>
                  </a:moveTo>
                  <a:lnTo>
                    <a:pt x="114" y="262"/>
                  </a:lnTo>
                  <a:lnTo>
                    <a:pt x="112" y="267"/>
                  </a:lnTo>
                  <a:lnTo>
                    <a:pt x="109" y="272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3" y="273"/>
                  </a:lnTo>
                  <a:lnTo>
                    <a:pt x="88" y="269"/>
                  </a:lnTo>
                  <a:lnTo>
                    <a:pt x="86" y="264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9" name="Freeform 342"/>
            <p:cNvSpPr>
              <a:spLocks noEditPoints="1"/>
            </p:cNvSpPr>
            <p:nvPr/>
          </p:nvSpPr>
          <p:spPr bwMode="auto">
            <a:xfrm>
              <a:off x="3243" y="934"/>
              <a:ext cx="328" cy="894"/>
            </a:xfrm>
            <a:custGeom>
              <a:avLst/>
              <a:gdLst>
                <a:gd name="T0" fmla="*/ 0 w 658"/>
                <a:gd name="T1" fmla="*/ 0 h 1789"/>
                <a:gd name="T2" fmla="*/ 0 w 658"/>
                <a:gd name="T3" fmla="*/ 0 h 1789"/>
                <a:gd name="T4" fmla="*/ 0 w 658"/>
                <a:gd name="T5" fmla="*/ 0 h 1789"/>
                <a:gd name="T6" fmla="*/ 0 w 658"/>
                <a:gd name="T7" fmla="*/ 0 h 1789"/>
                <a:gd name="T8" fmla="*/ 0 w 658"/>
                <a:gd name="T9" fmla="*/ 0 h 1789"/>
                <a:gd name="T10" fmla="*/ 0 w 658"/>
                <a:gd name="T11" fmla="*/ 0 h 1789"/>
                <a:gd name="T12" fmla="*/ 0 w 658"/>
                <a:gd name="T13" fmla="*/ 0 h 1789"/>
                <a:gd name="T14" fmla="*/ 0 w 658"/>
                <a:gd name="T15" fmla="*/ 0 h 1789"/>
                <a:gd name="T16" fmla="*/ 0 w 658"/>
                <a:gd name="T17" fmla="*/ 0 h 1789"/>
                <a:gd name="T18" fmla="*/ 0 w 658"/>
                <a:gd name="T19" fmla="*/ 0 h 1789"/>
                <a:gd name="T20" fmla="*/ 0 w 658"/>
                <a:gd name="T21" fmla="*/ 0 h 1789"/>
                <a:gd name="T22" fmla="*/ 0 w 658"/>
                <a:gd name="T23" fmla="*/ 0 h 1789"/>
                <a:gd name="T24" fmla="*/ 0 w 658"/>
                <a:gd name="T25" fmla="*/ 0 h 1789"/>
                <a:gd name="T26" fmla="*/ 0 w 658"/>
                <a:gd name="T27" fmla="*/ 0 h 1789"/>
                <a:gd name="T28" fmla="*/ 0 w 658"/>
                <a:gd name="T29" fmla="*/ 0 h 1789"/>
                <a:gd name="T30" fmla="*/ 0 w 658"/>
                <a:gd name="T31" fmla="*/ 0 h 1789"/>
                <a:gd name="T32" fmla="*/ 0 w 658"/>
                <a:gd name="T33" fmla="*/ 0 h 1789"/>
                <a:gd name="T34" fmla="*/ 0 w 658"/>
                <a:gd name="T35" fmla="*/ 0 h 1789"/>
                <a:gd name="T36" fmla="*/ 0 w 658"/>
                <a:gd name="T37" fmla="*/ 0 h 1789"/>
                <a:gd name="T38" fmla="*/ 0 w 658"/>
                <a:gd name="T39" fmla="*/ 0 h 1789"/>
                <a:gd name="T40" fmla="*/ 0 w 658"/>
                <a:gd name="T41" fmla="*/ 0 h 1789"/>
                <a:gd name="T42" fmla="*/ 0 w 658"/>
                <a:gd name="T43" fmla="*/ 0 h 1789"/>
                <a:gd name="T44" fmla="*/ 0 w 658"/>
                <a:gd name="T45" fmla="*/ 0 h 1789"/>
                <a:gd name="T46" fmla="*/ 0 w 658"/>
                <a:gd name="T47" fmla="*/ 0 h 1789"/>
                <a:gd name="T48" fmla="*/ 0 w 658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8"/>
                <a:gd name="T76" fmla="*/ 0 h 1789"/>
                <a:gd name="T77" fmla="*/ 658 w 658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8" h="1789">
                  <a:moveTo>
                    <a:pt x="630" y="11"/>
                  </a:moveTo>
                  <a:lnTo>
                    <a:pt x="632" y="6"/>
                  </a:lnTo>
                  <a:lnTo>
                    <a:pt x="637" y="3"/>
                  </a:lnTo>
                  <a:lnTo>
                    <a:pt x="643" y="0"/>
                  </a:lnTo>
                  <a:lnTo>
                    <a:pt x="648" y="1"/>
                  </a:lnTo>
                  <a:lnTo>
                    <a:pt x="653" y="4"/>
                  </a:lnTo>
                  <a:lnTo>
                    <a:pt x="656" y="8"/>
                  </a:lnTo>
                  <a:lnTo>
                    <a:pt x="658" y="12"/>
                  </a:lnTo>
                  <a:lnTo>
                    <a:pt x="658" y="18"/>
                  </a:lnTo>
                  <a:lnTo>
                    <a:pt x="630" y="11"/>
                  </a:lnTo>
                  <a:close/>
                  <a:moveTo>
                    <a:pt x="658" y="18"/>
                  </a:moveTo>
                  <a:lnTo>
                    <a:pt x="28" y="1778"/>
                  </a:lnTo>
                  <a:lnTo>
                    <a:pt x="0" y="1770"/>
                  </a:lnTo>
                  <a:lnTo>
                    <a:pt x="630" y="11"/>
                  </a:lnTo>
                  <a:lnTo>
                    <a:pt x="658" y="18"/>
                  </a:lnTo>
                  <a:close/>
                  <a:moveTo>
                    <a:pt x="28" y="1778"/>
                  </a:moveTo>
                  <a:lnTo>
                    <a:pt x="26" y="1782"/>
                  </a:lnTo>
                  <a:lnTo>
                    <a:pt x="21" y="1786"/>
                  </a:lnTo>
                  <a:lnTo>
                    <a:pt x="15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1" y="1781"/>
                  </a:lnTo>
                  <a:lnTo>
                    <a:pt x="0" y="1776"/>
                  </a:lnTo>
                  <a:lnTo>
                    <a:pt x="0" y="1770"/>
                  </a:lnTo>
                  <a:lnTo>
                    <a:pt x="28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0" name="Freeform 343"/>
            <p:cNvSpPr>
              <a:spLocks noEditPoints="1"/>
            </p:cNvSpPr>
            <p:nvPr/>
          </p:nvSpPr>
          <p:spPr bwMode="auto">
            <a:xfrm>
              <a:off x="3558" y="934"/>
              <a:ext cx="370" cy="13"/>
            </a:xfrm>
            <a:custGeom>
              <a:avLst/>
              <a:gdLst>
                <a:gd name="T0" fmla="*/ 1 w 740"/>
                <a:gd name="T1" fmla="*/ 1 h 26"/>
                <a:gd name="T2" fmla="*/ 1 w 740"/>
                <a:gd name="T3" fmla="*/ 1 h 26"/>
                <a:gd name="T4" fmla="*/ 1 w 740"/>
                <a:gd name="T5" fmla="*/ 1 h 26"/>
                <a:gd name="T6" fmla="*/ 1 w 740"/>
                <a:gd name="T7" fmla="*/ 1 h 26"/>
                <a:gd name="T8" fmla="*/ 0 w 740"/>
                <a:gd name="T9" fmla="*/ 1 h 26"/>
                <a:gd name="T10" fmla="*/ 1 w 740"/>
                <a:gd name="T11" fmla="*/ 1 h 26"/>
                <a:gd name="T12" fmla="*/ 1 w 740"/>
                <a:gd name="T13" fmla="*/ 1 h 26"/>
                <a:gd name="T14" fmla="*/ 1 w 740"/>
                <a:gd name="T15" fmla="*/ 1 h 26"/>
                <a:gd name="T16" fmla="*/ 1 w 740"/>
                <a:gd name="T17" fmla="*/ 0 h 26"/>
                <a:gd name="T18" fmla="*/ 1 w 740"/>
                <a:gd name="T19" fmla="*/ 1 h 26"/>
                <a:gd name="T20" fmla="*/ 1 w 740"/>
                <a:gd name="T21" fmla="*/ 0 h 26"/>
                <a:gd name="T22" fmla="*/ 1 w 740"/>
                <a:gd name="T23" fmla="*/ 0 h 26"/>
                <a:gd name="T24" fmla="*/ 1 w 740"/>
                <a:gd name="T25" fmla="*/ 1 h 26"/>
                <a:gd name="T26" fmla="*/ 1 w 740"/>
                <a:gd name="T27" fmla="*/ 1 h 26"/>
                <a:gd name="T28" fmla="*/ 1 w 740"/>
                <a:gd name="T29" fmla="*/ 0 h 26"/>
                <a:gd name="T30" fmla="*/ 1 w 740"/>
                <a:gd name="T31" fmla="*/ 0 h 26"/>
                <a:gd name="T32" fmla="*/ 1 w 740"/>
                <a:gd name="T33" fmla="*/ 1 h 26"/>
                <a:gd name="T34" fmla="*/ 1 w 740"/>
                <a:gd name="T35" fmla="*/ 1 h 26"/>
                <a:gd name="T36" fmla="*/ 1 w 740"/>
                <a:gd name="T37" fmla="*/ 1 h 26"/>
                <a:gd name="T38" fmla="*/ 1 w 740"/>
                <a:gd name="T39" fmla="*/ 1 h 26"/>
                <a:gd name="T40" fmla="*/ 1 w 740"/>
                <a:gd name="T41" fmla="*/ 1 h 26"/>
                <a:gd name="T42" fmla="*/ 1 w 740"/>
                <a:gd name="T43" fmla="*/ 1 h 26"/>
                <a:gd name="T44" fmla="*/ 1 w 740"/>
                <a:gd name="T45" fmla="*/ 1 h 26"/>
                <a:gd name="T46" fmla="*/ 1 w 740"/>
                <a:gd name="T47" fmla="*/ 1 h 26"/>
                <a:gd name="T48" fmla="*/ 1 w 740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0"/>
                <a:gd name="T76" fmla="*/ 0 h 26"/>
                <a:gd name="T77" fmla="*/ 740 w 740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0" h="26">
                  <a:moveTo>
                    <a:pt x="12" y="26"/>
                  </a:moveTo>
                  <a:lnTo>
                    <a:pt x="7" y="25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0"/>
                  </a:moveTo>
                  <a:lnTo>
                    <a:pt x="727" y="0"/>
                  </a:lnTo>
                  <a:lnTo>
                    <a:pt x="727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727" y="0"/>
                  </a:moveTo>
                  <a:lnTo>
                    <a:pt x="733" y="2"/>
                  </a:lnTo>
                  <a:lnTo>
                    <a:pt x="736" y="4"/>
                  </a:lnTo>
                  <a:lnTo>
                    <a:pt x="739" y="9"/>
                  </a:lnTo>
                  <a:lnTo>
                    <a:pt x="740" y="14"/>
                  </a:lnTo>
                  <a:lnTo>
                    <a:pt x="739" y="19"/>
                  </a:lnTo>
                  <a:lnTo>
                    <a:pt x="736" y="22"/>
                  </a:lnTo>
                  <a:lnTo>
                    <a:pt x="733" y="25"/>
                  </a:lnTo>
                  <a:lnTo>
                    <a:pt x="727" y="26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1" name="Freeform 344"/>
            <p:cNvSpPr>
              <a:spLocks noEditPoints="1"/>
            </p:cNvSpPr>
            <p:nvPr/>
          </p:nvSpPr>
          <p:spPr bwMode="auto">
            <a:xfrm>
              <a:off x="3949" y="811"/>
              <a:ext cx="156" cy="13"/>
            </a:xfrm>
            <a:custGeom>
              <a:avLst/>
              <a:gdLst>
                <a:gd name="T0" fmla="*/ 0 w 313"/>
                <a:gd name="T1" fmla="*/ 1 h 25"/>
                <a:gd name="T2" fmla="*/ 0 w 313"/>
                <a:gd name="T3" fmla="*/ 1 h 25"/>
                <a:gd name="T4" fmla="*/ 0 w 313"/>
                <a:gd name="T5" fmla="*/ 1 h 25"/>
                <a:gd name="T6" fmla="*/ 0 w 313"/>
                <a:gd name="T7" fmla="*/ 1 h 25"/>
                <a:gd name="T8" fmla="*/ 0 w 313"/>
                <a:gd name="T9" fmla="*/ 1 h 25"/>
                <a:gd name="T10" fmla="*/ 0 w 313"/>
                <a:gd name="T11" fmla="*/ 1 h 25"/>
                <a:gd name="T12" fmla="*/ 0 w 313"/>
                <a:gd name="T13" fmla="*/ 1 h 25"/>
                <a:gd name="T14" fmla="*/ 0 w 313"/>
                <a:gd name="T15" fmla="*/ 1 h 25"/>
                <a:gd name="T16" fmla="*/ 0 w 313"/>
                <a:gd name="T17" fmla="*/ 0 h 25"/>
                <a:gd name="T18" fmla="*/ 0 w 313"/>
                <a:gd name="T19" fmla="*/ 1 h 25"/>
                <a:gd name="T20" fmla="*/ 0 w 313"/>
                <a:gd name="T21" fmla="*/ 0 h 25"/>
                <a:gd name="T22" fmla="*/ 0 w 313"/>
                <a:gd name="T23" fmla="*/ 0 h 25"/>
                <a:gd name="T24" fmla="*/ 0 w 313"/>
                <a:gd name="T25" fmla="*/ 1 h 25"/>
                <a:gd name="T26" fmla="*/ 0 w 313"/>
                <a:gd name="T27" fmla="*/ 1 h 25"/>
                <a:gd name="T28" fmla="*/ 0 w 313"/>
                <a:gd name="T29" fmla="*/ 0 h 25"/>
                <a:gd name="T30" fmla="*/ 0 w 313"/>
                <a:gd name="T31" fmla="*/ 0 h 25"/>
                <a:gd name="T32" fmla="*/ 0 w 313"/>
                <a:gd name="T33" fmla="*/ 1 h 25"/>
                <a:gd name="T34" fmla="*/ 0 w 313"/>
                <a:gd name="T35" fmla="*/ 1 h 25"/>
                <a:gd name="T36" fmla="*/ 0 w 313"/>
                <a:gd name="T37" fmla="*/ 1 h 25"/>
                <a:gd name="T38" fmla="*/ 0 w 313"/>
                <a:gd name="T39" fmla="*/ 1 h 25"/>
                <a:gd name="T40" fmla="*/ 0 w 313"/>
                <a:gd name="T41" fmla="*/ 1 h 25"/>
                <a:gd name="T42" fmla="*/ 0 w 313"/>
                <a:gd name="T43" fmla="*/ 1 h 25"/>
                <a:gd name="T44" fmla="*/ 0 w 313"/>
                <a:gd name="T45" fmla="*/ 1 h 25"/>
                <a:gd name="T46" fmla="*/ 0 w 313"/>
                <a:gd name="T47" fmla="*/ 1 h 25"/>
                <a:gd name="T48" fmla="*/ 0 w 313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3"/>
                <a:gd name="T76" fmla="*/ 0 h 25"/>
                <a:gd name="T77" fmla="*/ 313 w 313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3" h="25">
                  <a:moveTo>
                    <a:pt x="14" y="25"/>
                  </a:moveTo>
                  <a:lnTo>
                    <a:pt x="9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4" y="25"/>
                  </a:lnTo>
                  <a:close/>
                  <a:moveTo>
                    <a:pt x="14" y="0"/>
                  </a:moveTo>
                  <a:lnTo>
                    <a:pt x="301" y="0"/>
                  </a:lnTo>
                  <a:lnTo>
                    <a:pt x="301" y="25"/>
                  </a:lnTo>
                  <a:lnTo>
                    <a:pt x="14" y="25"/>
                  </a:lnTo>
                  <a:lnTo>
                    <a:pt x="14" y="0"/>
                  </a:lnTo>
                  <a:close/>
                  <a:moveTo>
                    <a:pt x="301" y="0"/>
                  </a:moveTo>
                  <a:lnTo>
                    <a:pt x="306" y="1"/>
                  </a:lnTo>
                  <a:lnTo>
                    <a:pt x="310" y="4"/>
                  </a:lnTo>
                  <a:lnTo>
                    <a:pt x="312" y="7"/>
                  </a:lnTo>
                  <a:lnTo>
                    <a:pt x="313" y="12"/>
                  </a:lnTo>
                  <a:lnTo>
                    <a:pt x="312" y="18"/>
                  </a:lnTo>
                  <a:lnTo>
                    <a:pt x="310" y="22"/>
                  </a:lnTo>
                  <a:lnTo>
                    <a:pt x="306" y="24"/>
                  </a:lnTo>
                  <a:lnTo>
                    <a:pt x="301" y="2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2" name="Freeform 345"/>
            <p:cNvSpPr>
              <a:spLocks noEditPoints="1"/>
            </p:cNvSpPr>
            <p:nvPr/>
          </p:nvSpPr>
          <p:spPr bwMode="auto">
            <a:xfrm>
              <a:off x="3813" y="810"/>
              <a:ext cx="293" cy="1018"/>
            </a:xfrm>
            <a:custGeom>
              <a:avLst/>
              <a:gdLst>
                <a:gd name="T0" fmla="*/ 1 w 584"/>
                <a:gd name="T1" fmla="*/ 1 h 2035"/>
                <a:gd name="T2" fmla="*/ 1 w 584"/>
                <a:gd name="T3" fmla="*/ 1 h 2035"/>
                <a:gd name="T4" fmla="*/ 1 w 584"/>
                <a:gd name="T5" fmla="*/ 1 h 2035"/>
                <a:gd name="T6" fmla="*/ 1 w 584"/>
                <a:gd name="T7" fmla="*/ 0 h 2035"/>
                <a:gd name="T8" fmla="*/ 1 w 584"/>
                <a:gd name="T9" fmla="*/ 0 h 2035"/>
                <a:gd name="T10" fmla="*/ 1 w 584"/>
                <a:gd name="T11" fmla="*/ 1 h 2035"/>
                <a:gd name="T12" fmla="*/ 1 w 584"/>
                <a:gd name="T13" fmla="*/ 1 h 2035"/>
                <a:gd name="T14" fmla="*/ 1 w 584"/>
                <a:gd name="T15" fmla="*/ 1 h 2035"/>
                <a:gd name="T16" fmla="*/ 1 w 584"/>
                <a:gd name="T17" fmla="*/ 1 h 2035"/>
                <a:gd name="T18" fmla="*/ 1 w 584"/>
                <a:gd name="T19" fmla="*/ 1 h 2035"/>
                <a:gd name="T20" fmla="*/ 1 w 584"/>
                <a:gd name="T21" fmla="*/ 1 h 2035"/>
                <a:gd name="T22" fmla="*/ 1 w 584"/>
                <a:gd name="T23" fmla="*/ 1 h 2035"/>
                <a:gd name="T24" fmla="*/ 1 w 584"/>
                <a:gd name="T25" fmla="*/ 1 h 2035"/>
                <a:gd name="T26" fmla="*/ 1 w 584"/>
                <a:gd name="T27" fmla="*/ 1 h 2035"/>
                <a:gd name="T28" fmla="*/ 1 w 584"/>
                <a:gd name="T29" fmla="*/ 1 h 2035"/>
                <a:gd name="T30" fmla="*/ 1 w 584"/>
                <a:gd name="T31" fmla="*/ 1 h 2035"/>
                <a:gd name="T32" fmla="*/ 1 w 584"/>
                <a:gd name="T33" fmla="*/ 1 h 2035"/>
                <a:gd name="T34" fmla="*/ 1 w 584"/>
                <a:gd name="T35" fmla="*/ 1 h 2035"/>
                <a:gd name="T36" fmla="*/ 1 w 584"/>
                <a:gd name="T37" fmla="*/ 1 h 2035"/>
                <a:gd name="T38" fmla="*/ 1 w 584"/>
                <a:gd name="T39" fmla="*/ 1 h 2035"/>
                <a:gd name="T40" fmla="*/ 1 w 584"/>
                <a:gd name="T41" fmla="*/ 1 h 2035"/>
                <a:gd name="T42" fmla="*/ 1 w 584"/>
                <a:gd name="T43" fmla="*/ 1 h 2035"/>
                <a:gd name="T44" fmla="*/ 0 w 584"/>
                <a:gd name="T45" fmla="*/ 1 h 2035"/>
                <a:gd name="T46" fmla="*/ 1 w 584"/>
                <a:gd name="T47" fmla="*/ 1 h 2035"/>
                <a:gd name="T48" fmla="*/ 1 w 584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4"/>
                <a:gd name="T76" fmla="*/ 0 h 2035"/>
                <a:gd name="T77" fmla="*/ 584 w 584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4" h="2035">
                  <a:moveTo>
                    <a:pt x="557" y="11"/>
                  </a:moveTo>
                  <a:lnTo>
                    <a:pt x="559" y="6"/>
                  </a:lnTo>
                  <a:lnTo>
                    <a:pt x="564" y="2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80" y="2"/>
                  </a:lnTo>
                  <a:lnTo>
                    <a:pt x="583" y="6"/>
                  </a:lnTo>
                  <a:lnTo>
                    <a:pt x="584" y="11"/>
                  </a:lnTo>
                  <a:lnTo>
                    <a:pt x="584" y="17"/>
                  </a:lnTo>
                  <a:lnTo>
                    <a:pt x="557" y="11"/>
                  </a:lnTo>
                  <a:close/>
                  <a:moveTo>
                    <a:pt x="584" y="17"/>
                  </a:moveTo>
                  <a:lnTo>
                    <a:pt x="29" y="2024"/>
                  </a:lnTo>
                  <a:lnTo>
                    <a:pt x="1" y="2018"/>
                  </a:lnTo>
                  <a:lnTo>
                    <a:pt x="557" y="11"/>
                  </a:lnTo>
                  <a:lnTo>
                    <a:pt x="584" y="17"/>
                  </a:lnTo>
                  <a:close/>
                  <a:moveTo>
                    <a:pt x="29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7" y="2035"/>
                  </a:lnTo>
                  <a:lnTo>
                    <a:pt x="11" y="2035"/>
                  </a:lnTo>
                  <a:lnTo>
                    <a:pt x="6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1" y="2018"/>
                  </a:lnTo>
                  <a:lnTo>
                    <a:pt x="29" y="2024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3" name="Freeform 346"/>
            <p:cNvSpPr>
              <a:spLocks noEditPoints="1"/>
            </p:cNvSpPr>
            <p:nvPr/>
          </p:nvSpPr>
          <p:spPr bwMode="auto">
            <a:xfrm>
              <a:off x="3674" y="1814"/>
              <a:ext cx="153" cy="13"/>
            </a:xfrm>
            <a:custGeom>
              <a:avLst/>
              <a:gdLst>
                <a:gd name="T0" fmla="*/ 0 w 307"/>
                <a:gd name="T1" fmla="*/ 0 h 25"/>
                <a:gd name="T2" fmla="*/ 0 w 307"/>
                <a:gd name="T3" fmla="*/ 1 h 25"/>
                <a:gd name="T4" fmla="*/ 0 w 307"/>
                <a:gd name="T5" fmla="*/ 1 h 25"/>
                <a:gd name="T6" fmla="*/ 0 w 307"/>
                <a:gd name="T7" fmla="*/ 1 h 25"/>
                <a:gd name="T8" fmla="*/ 0 w 307"/>
                <a:gd name="T9" fmla="*/ 1 h 25"/>
                <a:gd name="T10" fmla="*/ 0 w 307"/>
                <a:gd name="T11" fmla="*/ 1 h 25"/>
                <a:gd name="T12" fmla="*/ 0 w 307"/>
                <a:gd name="T13" fmla="*/ 1 h 25"/>
                <a:gd name="T14" fmla="*/ 0 w 307"/>
                <a:gd name="T15" fmla="*/ 1 h 25"/>
                <a:gd name="T16" fmla="*/ 0 w 307"/>
                <a:gd name="T17" fmla="*/ 1 h 25"/>
                <a:gd name="T18" fmla="*/ 0 w 307"/>
                <a:gd name="T19" fmla="*/ 0 h 25"/>
                <a:gd name="T20" fmla="*/ 0 w 307"/>
                <a:gd name="T21" fmla="*/ 1 h 25"/>
                <a:gd name="T22" fmla="*/ 0 w 307"/>
                <a:gd name="T23" fmla="*/ 1 h 25"/>
                <a:gd name="T24" fmla="*/ 0 w 307"/>
                <a:gd name="T25" fmla="*/ 0 h 25"/>
                <a:gd name="T26" fmla="*/ 0 w 307"/>
                <a:gd name="T27" fmla="*/ 0 h 25"/>
                <a:gd name="T28" fmla="*/ 0 w 307"/>
                <a:gd name="T29" fmla="*/ 1 h 25"/>
                <a:gd name="T30" fmla="*/ 0 w 307"/>
                <a:gd name="T31" fmla="*/ 1 h 25"/>
                <a:gd name="T32" fmla="*/ 0 w 307"/>
                <a:gd name="T33" fmla="*/ 1 h 25"/>
                <a:gd name="T34" fmla="*/ 0 w 307"/>
                <a:gd name="T35" fmla="*/ 1 h 25"/>
                <a:gd name="T36" fmla="*/ 0 w 307"/>
                <a:gd name="T37" fmla="*/ 1 h 25"/>
                <a:gd name="T38" fmla="*/ 0 w 307"/>
                <a:gd name="T39" fmla="*/ 1 h 25"/>
                <a:gd name="T40" fmla="*/ 0 w 307"/>
                <a:gd name="T41" fmla="*/ 1 h 25"/>
                <a:gd name="T42" fmla="*/ 0 w 307"/>
                <a:gd name="T43" fmla="*/ 1 h 25"/>
                <a:gd name="T44" fmla="*/ 0 w 307"/>
                <a:gd name="T45" fmla="*/ 1 h 25"/>
                <a:gd name="T46" fmla="*/ 0 w 307"/>
                <a:gd name="T47" fmla="*/ 0 h 25"/>
                <a:gd name="T48" fmla="*/ 0 w 307"/>
                <a:gd name="T49" fmla="*/ 1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7"/>
                <a:gd name="T76" fmla="*/ 0 h 25"/>
                <a:gd name="T77" fmla="*/ 307 w 30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7" h="25">
                  <a:moveTo>
                    <a:pt x="293" y="0"/>
                  </a:moveTo>
                  <a:lnTo>
                    <a:pt x="298" y="1"/>
                  </a:lnTo>
                  <a:lnTo>
                    <a:pt x="303" y="3"/>
                  </a:lnTo>
                  <a:lnTo>
                    <a:pt x="305" y="7"/>
                  </a:lnTo>
                  <a:lnTo>
                    <a:pt x="307" y="12"/>
                  </a:lnTo>
                  <a:lnTo>
                    <a:pt x="305" y="17"/>
                  </a:lnTo>
                  <a:lnTo>
                    <a:pt x="303" y="22"/>
                  </a:lnTo>
                  <a:lnTo>
                    <a:pt x="298" y="24"/>
                  </a:lnTo>
                  <a:lnTo>
                    <a:pt x="293" y="25"/>
                  </a:lnTo>
                  <a:lnTo>
                    <a:pt x="293" y="0"/>
                  </a:lnTo>
                  <a:close/>
                  <a:moveTo>
                    <a:pt x="293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293" y="0"/>
                  </a:lnTo>
                  <a:lnTo>
                    <a:pt x="293" y="25"/>
                  </a:lnTo>
                  <a:close/>
                  <a:moveTo>
                    <a:pt x="13" y="25"/>
                  </a:moveTo>
                  <a:lnTo>
                    <a:pt x="8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4" name="Freeform 347"/>
            <p:cNvSpPr>
              <a:spLocks noEditPoints="1"/>
            </p:cNvSpPr>
            <p:nvPr/>
          </p:nvSpPr>
          <p:spPr bwMode="auto">
            <a:xfrm>
              <a:off x="3673" y="810"/>
              <a:ext cx="290" cy="1018"/>
            </a:xfrm>
            <a:custGeom>
              <a:avLst/>
              <a:gdLst>
                <a:gd name="T0" fmla="*/ 1 w 579"/>
                <a:gd name="T1" fmla="*/ 1 h 2035"/>
                <a:gd name="T2" fmla="*/ 1 w 579"/>
                <a:gd name="T3" fmla="*/ 1 h 2035"/>
                <a:gd name="T4" fmla="*/ 1 w 579"/>
                <a:gd name="T5" fmla="*/ 1 h 2035"/>
                <a:gd name="T6" fmla="*/ 1 w 579"/>
                <a:gd name="T7" fmla="*/ 1 h 2035"/>
                <a:gd name="T8" fmla="*/ 1 w 579"/>
                <a:gd name="T9" fmla="*/ 1 h 2035"/>
                <a:gd name="T10" fmla="*/ 1 w 579"/>
                <a:gd name="T11" fmla="*/ 1 h 2035"/>
                <a:gd name="T12" fmla="*/ 1 w 579"/>
                <a:gd name="T13" fmla="*/ 1 h 2035"/>
                <a:gd name="T14" fmla="*/ 0 w 579"/>
                <a:gd name="T15" fmla="*/ 1 h 2035"/>
                <a:gd name="T16" fmla="*/ 0 w 579"/>
                <a:gd name="T17" fmla="*/ 1 h 2035"/>
                <a:gd name="T18" fmla="*/ 1 w 579"/>
                <a:gd name="T19" fmla="*/ 1 h 2035"/>
                <a:gd name="T20" fmla="*/ 0 w 579"/>
                <a:gd name="T21" fmla="*/ 1 h 2035"/>
                <a:gd name="T22" fmla="*/ 1 w 579"/>
                <a:gd name="T23" fmla="*/ 1 h 2035"/>
                <a:gd name="T24" fmla="*/ 1 w 579"/>
                <a:gd name="T25" fmla="*/ 1 h 2035"/>
                <a:gd name="T26" fmla="*/ 1 w 579"/>
                <a:gd name="T27" fmla="*/ 1 h 2035"/>
                <a:gd name="T28" fmla="*/ 0 w 579"/>
                <a:gd name="T29" fmla="*/ 1 h 2035"/>
                <a:gd name="T30" fmla="*/ 1 w 579"/>
                <a:gd name="T31" fmla="*/ 1 h 2035"/>
                <a:gd name="T32" fmla="*/ 1 w 579"/>
                <a:gd name="T33" fmla="*/ 1 h 2035"/>
                <a:gd name="T34" fmla="*/ 1 w 579"/>
                <a:gd name="T35" fmla="*/ 1 h 2035"/>
                <a:gd name="T36" fmla="*/ 1 w 579"/>
                <a:gd name="T37" fmla="*/ 0 h 2035"/>
                <a:gd name="T38" fmla="*/ 1 w 579"/>
                <a:gd name="T39" fmla="*/ 0 h 2035"/>
                <a:gd name="T40" fmla="*/ 1 w 579"/>
                <a:gd name="T41" fmla="*/ 1 h 2035"/>
                <a:gd name="T42" fmla="*/ 1 w 579"/>
                <a:gd name="T43" fmla="*/ 1 h 2035"/>
                <a:gd name="T44" fmla="*/ 1 w 579"/>
                <a:gd name="T45" fmla="*/ 1 h 2035"/>
                <a:gd name="T46" fmla="*/ 1 w 579"/>
                <a:gd name="T47" fmla="*/ 1 h 2035"/>
                <a:gd name="T48" fmla="*/ 1 w 579"/>
                <a:gd name="T49" fmla="*/ 1 h 20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2035"/>
                <a:gd name="T77" fmla="*/ 579 w 579"/>
                <a:gd name="T78" fmla="*/ 2035 h 20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2035">
                  <a:moveTo>
                    <a:pt x="28" y="2024"/>
                  </a:moveTo>
                  <a:lnTo>
                    <a:pt x="26" y="2028"/>
                  </a:lnTo>
                  <a:lnTo>
                    <a:pt x="22" y="2032"/>
                  </a:lnTo>
                  <a:lnTo>
                    <a:pt x="16" y="2035"/>
                  </a:lnTo>
                  <a:lnTo>
                    <a:pt x="11" y="2035"/>
                  </a:lnTo>
                  <a:lnTo>
                    <a:pt x="5" y="2032"/>
                  </a:lnTo>
                  <a:lnTo>
                    <a:pt x="2" y="2027"/>
                  </a:lnTo>
                  <a:lnTo>
                    <a:pt x="0" y="2022"/>
                  </a:lnTo>
                  <a:lnTo>
                    <a:pt x="0" y="2018"/>
                  </a:lnTo>
                  <a:lnTo>
                    <a:pt x="28" y="2024"/>
                  </a:lnTo>
                  <a:close/>
                  <a:moveTo>
                    <a:pt x="0" y="2018"/>
                  </a:moveTo>
                  <a:lnTo>
                    <a:pt x="550" y="11"/>
                  </a:lnTo>
                  <a:lnTo>
                    <a:pt x="578" y="17"/>
                  </a:lnTo>
                  <a:lnTo>
                    <a:pt x="28" y="2024"/>
                  </a:lnTo>
                  <a:lnTo>
                    <a:pt x="0" y="2018"/>
                  </a:lnTo>
                  <a:close/>
                  <a:moveTo>
                    <a:pt x="550" y="11"/>
                  </a:moveTo>
                  <a:lnTo>
                    <a:pt x="552" y="6"/>
                  </a:lnTo>
                  <a:lnTo>
                    <a:pt x="557" y="2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3" y="2"/>
                  </a:lnTo>
                  <a:lnTo>
                    <a:pt x="577" y="6"/>
                  </a:lnTo>
                  <a:lnTo>
                    <a:pt x="579" y="11"/>
                  </a:lnTo>
                  <a:lnTo>
                    <a:pt x="578" y="17"/>
                  </a:lnTo>
                  <a:lnTo>
                    <a:pt x="550" y="11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5" name="Freeform 348"/>
            <p:cNvSpPr>
              <a:spLocks noEditPoints="1"/>
            </p:cNvSpPr>
            <p:nvPr/>
          </p:nvSpPr>
          <p:spPr bwMode="auto">
            <a:xfrm>
              <a:off x="4092" y="810"/>
              <a:ext cx="54" cy="138"/>
            </a:xfrm>
            <a:custGeom>
              <a:avLst/>
              <a:gdLst>
                <a:gd name="T0" fmla="*/ 0 w 107"/>
                <a:gd name="T1" fmla="*/ 1 h 274"/>
                <a:gd name="T2" fmla="*/ 0 w 107"/>
                <a:gd name="T3" fmla="*/ 1 h 274"/>
                <a:gd name="T4" fmla="*/ 1 w 107"/>
                <a:gd name="T5" fmla="*/ 1 h 274"/>
                <a:gd name="T6" fmla="*/ 1 w 107"/>
                <a:gd name="T7" fmla="*/ 1 h 274"/>
                <a:gd name="T8" fmla="*/ 1 w 107"/>
                <a:gd name="T9" fmla="*/ 0 h 274"/>
                <a:gd name="T10" fmla="*/ 1 w 107"/>
                <a:gd name="T11" fmla="*/ 0 h 274"/>
                <a:gd name="T12" fmla="*/ 1 w 107"/>
                <a:gd name="T13" fmla="*/ 1 h 274"/>
                <a:gd name="T14" fmla="*/ 1 w 107"/>
                <a:gd name="T15" fmla="*/ 1 h 274"/>
                <a:gd name="T16" fmla="*/ 1 w 107"/>
                <a:gd name="T17" fmla="*/ 1 h 274"/>
                <a:gd name="T18" fmla="*/ 0 w 107"/>
                <a:gd name="T19" fmla="*/ 1 h 274"/>
                <a:gd name="T20" fmla="*/ 1 w 107"/>
                <a:gd name="T21" fmla="*/ 1 h 274"/>
                <a:gd name="T22" fmla="*/ 1 w 107"/>
                <a:gd name="T23" fmla="*/ 1 h 274"/>
                <a:gd name="T24" fmla="*/ 1 w 107"/>
                <a:gd name="T25" fmla="*/ 1 h 274"/>
                <a:gd name="T26" fmla="*/ 0 w 107"/>
                <a:gd name="T27" fmla="*/ 1 h 274"/>
                <a:gd name="T28" fmla="*/ 1 w 107"/>
                <a:gd name="T29" fmla="*/ 1 h 274"/>
                <a:gd name="T30" fmla="*/ 1 w 107"/>
                <a:gd name="T31" fmla="*/ 1 h 274"/>
                <a:gd name="T32" fmla="*/ 1 w 107"/>
                <a:gd name="T33" fmla="*/ 1 h 274"/>
                <a:gd name="T34" fmla="*/ 1 w 107"/>
                <a:gd name="T35" fmla="*/ 1 h 274"/>
                <a:gd name="T36" fmla="*/ 1 w 107"/>
                <a:gd name="T37" fmla="*/ 1 h 274"/>
                <a:gd name="T38" fmla="*/ 1 w 107"/>
                <a:gd name="T39" fmla="*/ 1 h 274"/>
                <a:gd name="T40" fmla="*/ 1 w 107"/>
                <a:gd name="T41" fmla="*/ 1 h 274"/>
                <a:gd name="T42" fmla="*/ 1 w 107"/>
                <a:gd name="T43" fmla="*/ 1 h 274"/>
                <a:gd name="T44" fmla="*/ 1 w 107"/>
                <a:gd name="T45" fmla="*/ 1 h 274"/>
                <a:gd name="T46" fmla="*/ 1 w 107"/>
                <a:gd name="T47" fmla="*/ 1 h 274"/>
                <a:gd name="T48" fmla="*/ 1 w 107"/>
                <a:gd name="T49" fmla="*/ 1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274"/>
                <a:gd name="T77" fmla="*/ 107 w 107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274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7" y="11"/>
                  </a:lnTo>
                  <a:lnTo>
                    <a:pt x="0" y="17"/>
                  </a:lnTo>
                  <a:close/>
                  <a:moveTo>
                    <a:pt x="27" y="11"/>
                  </a:moveTo>
                  <a:lnTo>
                    <a:pt x="106" y="257"/>
                  </a:lnTo>
                  <a:lnTo>
                    <a:pt x="80" y="264"/>
                  </a:lnTo>
                  <a:lnTo>
                    <a:pt x="0" y="17"/>
                  </a:lnTo>
                  <a:lnTo>
                    <a:pt x="27" y="11"/>
                  </a:lnTo>
                  <a:close/>
                  <a:moveTo>
                    <a:pt x="106" y="257"/>
                  </a:moveTo>
                  <a:lnTo>
                    <a:pt x="107" y="262"/>
                  </a:lnTo>
                  <a:lnTo>
                    <a:pt x="106" y="268"/>
                  </a:lnTo>
                  <a:lnTo>
                    <a:pt x="103" y="272"/>
                  </a:lnTo>
                  <a:lnTo>
                    <a:pt x="98" y="274"/>
                  </a:lnTo>
                  <a:lnTo>
                    <a:pt x="92" y="274"/>
                  </a:lnTo>
                  <a:lnTo>
                    <a:pt x="86" y="273"/>
                  </a:lnTo>
                  <a:lnTo>
                    <a:pt x="82" y="269"/>
                  </a:lnTo>
                  <a:lnTo>
                    <a:pt x="80" y="264"/>
                  </a:lnTo>
                  <a:lnTo>
                    <a:pt x="106" y="257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6" name="Freeform 349"/>
            <p:cNvSpPr>
              <a:spLocks noEditPoints="1"/>
            </p:cNvSpPr>
            <p:nvPr/>
          </p:nvSpPr>
          <p:spPr bwMode="auto">
            <a:xfrm>
              <a:off x="3819" y="934"/>
              <a:ext cx="327" cy="894"/>
            </a:xfrm>
            <a:custGeom>
              <a:avLst/>
              <a:gdLst>
                <a:gd name="T0" fmla="*/ 1 w 652"/>
                <a:gd name="T1" fmla="*/ 0 h 1789"/>
                <a:gd name="T2" fmla="*/ 1 w 652"/>
                <a:gd name="T3" fmla="*/ 0 h 1789"/>
                <a:gd name="T4" fmla="*/ 1 w 652"/>
                <a:gd name="T5" fmla="*/ 0 h 1789"/>
                <a:gd name="T6" fmla="*/ 1 w 652"/>
                <a:gd name="T7" fmla="*/ 0 h 1789"/>
                <a:gd name="T8" fmla="*/ 1 w 652"/>
                <a:gd name="T9" fmla="*/ 0 h 1789"/>
                <a:gd name="T10" fmla="*/ 1 w 652"/>
                <a:gd name="T11" fmla="*/ 0 h 1789"/>
                <a:gd name="T12" fmla="*/ 1 w 652"/>
                <a:gd name="T13" fmla="*/ 0 h 1789"/>
                <a:gd name="T14" fmla="*/ 1 w 652"/>
                <a:gd name="T15" fmla="*/ 0 h 1789"/>
                <a:gd name="T16" fmla="*/ 1 w 652"/>
                <a:gd name="T17" fmla="*/ 0 h 1789"/>
                <a:gd name="T18" fmla="*/ 1 w 652"/>
                <a:gd name="T19" fmla="*/ 0 h 1789"/>
                <a:gd name="T20" fmla="*/ 1 w 652"/>
                <a:gd name="T21" fmla="*/ 0 h 1789"/>
                <a:gd name="T22" fmla="*/ 1 w 652"/>
                <a:gd name="T23" fmla="*/ 0 h 1789"/>
                <a:gd name="T24" fmla="*/ 1 w 652"/>
                <a:gd name="T25" fmla="*/ 0 h 1789"/>
                <a:gd name="T26" fmla="*/ 1 w 652"/>
                <a:gd name="T27" fmla="*/ 0 h 1789"/>
                <a:gd name="T28" fmla="*/ 1 w 652"/>
                <a:gd name="T29" fmla="*/ 0 h 1789"/>
                <a:gd name="T30" fmla="*/ 1 w 652"/>
                <a:gd name="T31" fmla="*/ 0 h 1789"/>
                <a:gd name="T32" fmla="*/ 1 w 652"/>
                <a:gd name="T33" fmla="*/ 0 h 1789"/>
                <a:gd name="T34" fmla="*/ 1 w 652"/>
                <a:gd name="T35" fmla="*/ 0 h 1789"/>
                <a:gd name="T36" fmla="*/ 1 w 652"/>
                <a:gd name="T37" fmla="*/ 0 h 1789"/>
                <a:gd name="T38" fmla="*/ 1 w 652"/>
                <a:gd name="T39" fmla="*/ 0 h 1789"/>
                <a:gd name="T40" fmla="*/ 1 w 652"/>
                <a:gd name="T41" fmla="*/ 0 h 1789"/>
                <a:gd name="T42" fmla="*/ 1 w 652"/>
                <a:gd name="T43" fmla="*/ 0 h 1789"/>
                <a:gd name="T44" fmla="*/ 0 w 652"/>
                <a:gd name="T45" fmla="*/ 0 h 1789"/>
                <a:gd name="T46" fmla="*/ 1 w 652"/>
                <a:gd name="T47" fmla="*/ 0 h 1789"/>
                <a:gd name="T48" fmla="*/ 1 w 652"/>
                <a:gd name="T49" fmla="*/ 0 h 17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2"/>
                <a:gd name="T76" fmla="*/ 0 h 1789"/>
                <a:gd name="T77" fmla="*/ 652 w 652"/>
                <a:gd name="T78" fmla="*/ 1789 h 17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2" h="1789">
                  <a:moveTo>
                    <a:pt x="625" y="11"/>
                  </a:moveTo>
                  <a:lnTo>
                    <a:pt x="627" y="6"/>
                  </a:lnTo>
                  <a:lnTo>
                    <a:pt x="632" y="3"/>
                  </a:lnTo>
                  <a:lnTo>
                    <a:pt x="637" y="0"/>
                  </a:lnTo>
                  <a:lnTo>
                    <a:pt x="643" y="1"/>
                  </a:lnTo>
                  <a:lnTo>
                    <a:pt x="648" y="4"/>
                  </a:lnTo>
                  <a:lnTo>
                    <a:pt x="651" y="8"/>
                  </a:lnTo>
                  <a:lnTo>
                    <a:pt x="652" y="12"/>
                  </a:lnTo>
                  <a:lnTo>
                    <a:pt x="651" y="18"/>
                  </a:lnTo>
                  <a:lnTo>
                    <a:pt x="625" y="11"/>
                  </a:lnTo>
                  <a:close/>
                  <a:moveTo>
                    <a:pt x="651" y="18"/>
                  </a:moveTo>
                  <a:lnTo>
                    <a:pt x="29" y="1778"/>
                  </a:lnTo>
                  <a:lnTo>
                    <a:pt x="1" y="1770"/>
                  </a:lnTo>
                  <a:lnTo>
                    <a:pt x="625" y="11"/>
                  </a:lnTo>
                  <a:lnTo>
                    <a:pt x="651" y="18"/>
                  </a:lnTo>
                  <a:close/>
                  <a:moveTo>
                    <a:pt x="29" y="1778"/>
                  </a:moveTo>
                  <a:lnTo>
                    <a:pt x="25" y="1782"/>
                  </a:lnTo>
                  <a:lnTo>
                    <a:pt x="22" y="1786"/>
                  </a:lnTo>
                  <a:lnTo>
                    <a:pt x="16" y="1789"/>
                  </a:lnTo>
                  <a:lnTo>
                    <a:pt x="10" y="1787"/>
                  </a:lnTo>
                  <a:lnTo>
                    <a:pt x="5" y="1785"/>
                  </a:lnTo>
                  <a:lnTo>
                    <a:pt x="2" y="1781"/>
                  </a:lnTo>
                  <a:lnTo>
                    <a:pt x="0" y="1776"/>
                  </a:lnTo>
                  <a:lnTo>
                    <a:pt x="1" y="1770"/>
                  </a:lnTo>
                  <a:lnTo>
                    <a:pt x="29" y="1778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7" name="Rectangle 350"/>
            <p:cNvSpPr>
              <a:spLocks noChangeArrowheads="1"/>
            </p:cNvSpPr>
            <p:nvPr/>
          </p:nvSpPr>
          <p:spPr bwMode="auto">
            <a:xfrm>
              <a:off x="4138" y="936"/>
              <a:ext cx="82" cy="13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518" name="Rectangle 351"/>
            <p:cNvSpPr>
              <a:spLocks noChangeArrowheads="1"/>
            </p:cNvSpPr>
            <p:nvPr/>
          </p:nvSpPr>
          <p:spPr bwMode="auto">
            <a:xfrm>
              <a:off x="1385" y="934"/>
              <a:ext cx="219" cy="13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519" name="Rectangle 352"/>
            <p:cNvSpPr>
              <a:spLocks noChangeArrowheads="1"/>
            </p:cNvSpPr>
            <p:nvPr/>
          </p:nvSpPr>
          <p:spPr bwMode="auto">
            <a:xfrm>
              <a:off x="1385" y="1683"/>
              <a:ext cx="8" cy="12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520" name="Freeform 353"/>
            <p:cNvSpPr>
              <a:spLocks noEditPoints="1"/>
            </p:cNvSpPr>
            <p:nvPr/>
          </p:nvSpPr>
          <p:spPr bwMode="auto">
            <a:xfrm>
              <a:off x="1551" y="1683"/>
              <a:ext cx="419" cy="12"/>
            </a:xfrm>
            <a:custGeom>
              <a:avLst/>
              <a:gdLst>
                <a:gd name="T0" fmla="*/ 1 w 837"/>
                <a:gd name="T1" fmla="*/ 0 h 26"/>
                <a:gd name="T2" fmla="*/ 1 w 837"/>
                <a:gd name="T3" fmla="*/ 0 h 26"/>
                <a:gd name="T4" fmla="*/ 1 w 837"/>
                <a:gd name="T5" fmla="*/ 0 h 26"/>
                <a:gd name="T6" fmla="*/ 0 w 837"/>
                <a:gd name="T7" fmla="*/ 0 h 26"/>
                <a:gd name="T8" fmla="*/ 0 w 837"/>
                <a:gd name="T9" fmla="*/ 0 h 26"/>
                <a:gd name="T10" fmla="*/ 0 w 837"/>
                <a:gd name="T11" fmla="*/ 0 h 26"/>
                <a:gd name="T12" fmla="*/ 1 w 837"/>
                <a:gd name="T13" fmla="*/ 0 h 26"/>
                <a:gd name="T14" fmla="*/ 1 w 837"/>
                <a:gd name="T15" fmla="*/ 0 h 26"/>
                <a:gd name="T16" fmla="*/ 1 w 837"/>
                <a:gd name="T17" fmla="*/ 0 h 26"/>
                <a:gd name="T18" fmla="*/ 1 w 837"/>
                <a:gd name="T19" fmla="*/ 0 h 26"/>
                <a:gd name="T20" fmla="*/ 1 w 837"/>
                <a:gd name="T21" fmla="*/ 0 h 26"/>
                <a:gd name="T22" fmla="*/ 1 w 837"/>
                <a:gd name="T23" fmla="*/ 0 h 26"/>
                <a:gd name="T24" fmla="*/ 1 w 837"/>
                <a:gd name="T25" fmla="*/ 0 h 26"/>
                <a:gd name="T26" fmla="*/ 1 w 837"/>
                <a:gd name="T27" fmla="*/ 0 h 26"/>
                <a:gd name="T28" fmla="*/ 1 w 837"/>
                <a:gd name="T29" fmla="*/ 0 h 26"/>
                <a:gd name="T30" fmla="*/ 1 w 837"/>
                <a:gd name="T31" fmla="*/ 0 h 26"/>
                <a:gd name="T32" fmla="*/ 1 w 837"/>
                <a:gd name="T33" fmla="*/ 0 h 26"/>
                <a:gd name="T34" fmla="*/ 1 w 837"/>
                <a:gd name="T35" fmla="*/ 0 h 26"/>
                <a:gd name="T36" fmla="*/ 1 w 837"/>
                <a:gd name="T37" fmla="*/ 0 h 26"/>
                <a:gd name="T38" fmla="*/ 1 w 837"/>
                <a:gd name="T39" fmla="*/ 0 h 26"/>
                <a:gd name="T40" fmla="*/ 1 w 837"/>
                <a:gd name="T41" fmla="*/ 0 h 26"/>
                <a:gd name="T42" fmla="*/ 1 w 837"/>
                <a:gd name="T43" fmla="*/ 0 h 26"/>
                <a:gd name="T44" fmla="*/ 1 w 837"/>
                <a:gd name="T45" fmla="*/ 0 h 26"/>
                <a:gd name="T46" fmla="*/ 1 w 837"/>
                <a:gd name="T47" fmla="*/ 0 h 26"/>
                <a:gd name="T48" fmla="*/ 1 w 837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7"/>
                <a:gd name="T76" fmla="*/ 0 h 26"/>
                <a:gd name="T77" fmla="*/ 837 w 837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7" h="26">
                  <a:moveTo>
                    <a:pt x="12" y="26"/>
                  </a:moveTo>
                  <a:lnTo>
                    <a:pt x="7" y="25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0"/>
                  </a:moveTo>
                  <a:lnTo>
                    <a:pt x="825" y="0"/>
                  </a:lnTo>
                  <a:lnTo>
                    <a:pt x="825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825" y="0"/>
                  </a:moveTo>
                  <a:lnTo>
                    <a:pt x="830" y="2"/>
                  </a:lnTo>
                  <a:lnTo>
                    <a:pt x="833" y="4"/>
                  </a:lnTo>
                  <a:lnTo>
                    <a:pt x="836" y="9"/>
                  </a:lnTo>
                  <a:lnTo>
                    <a:pt x="837" y="14"/>
                  </a:lnTo>
                  <a:lnTo>
                    <a:pt x="836" y="19"/>
                  </a:lnTo>
                  <a:lnTo>
                    <a:pt x="833" y="22"/>
                  </a:lnTo>
                  <a:lnTo>
                    <a:pt x="830" y="25"/>
                  </a:lnTo>
                  <a:lnTo>
                    <a:pt x="825" y="2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1" name="Freeform 354"/>
            <p:cNvSpPr>
              <a:spLocks noEditPoints="1"/>
            </p:cNvSpPr>
            <p:nvPr/>
          </p:nvSpPr>
          <p:spPr bwMode="auto">
            <a:xfrm>
              <a:off x="1886" y="1682"/>
              <a:ext cx="54" cy="146"/>
            </a:xfrm>
            <a:custGeom>
              <a:avLst/>
              <a:gdLst>
                <a:gd name="T0" fmla="*/ 0 w 108"/>
                <a:gd name="T1" fmla="*/ 1 h 292"/>
                <a:gd name="T2" fmla="*/ 0 w 108"/>
                <a:gd name="T3" fmla="*/ 1 h 292"/>
                <a:gd name="T4" fmla="*/ 1 w 108"/>
                <a:gd name="T5" fmla="*/ 1 h 292"/>
                <a:gd name="T6" fmla="*/ 1 w 108"/>
                <a:gd name="T7" fmla="*/ 1 h 292"/>
                <a:gd name="T8" fmla="*/ 1 w 108"/>
                <a:gd name="T9" fmla="*/ 0 h 292"/>
                <a:gd name="T10" fmla="*/ 1 w 108"/>
                <a:gd name="T11" fmla="*/ 0 h 292"/>
                <a:gd name="T12" fmla="*/ 1 w 108"/>
                <a:gd name="T13" fmla="*/ 1 h 292"/>
                <a:gd name="T14" fmla="*/ 1 w 108"/>
                <a:gd name="T15" fmla="*/ 1 h 292"/>
                <a:gd name="T16" fmla="*/ 1 w 108"/>
                <a:gd name="T17" fmla="*/ 1 h 292"/>
                <a:gd name="T18" fmla="*/ 0 w 108"/>
                <a:gd name="T19" fmla="*/ 1 h 292"/>
                <a:gd name="T20" fmla="*/ 1 w 108"/>
                <a:gd name="T21" fmla="*/ 1 h 292"/>
                <a:gd name="T22" fmla="*/ 1 w 108"/>
                <a:gd name="T23" fmla="*/ 1 h 292"/>
                <a:gd name="T24" fmla="*/ 1 w 108"/>
                <a:gd name="T25" fmla="*/ 1 h 292"/>
                <a:gd name="T26" fmla="*/ 0 w 108"/>
                <a:gd name="T27" fmla="*/ 1 h 292"/>
                <a:gd name="T28" fmla="*/ 1 w 108"/>
                <a:gd name="T29" fmla="*/ 1 h 292"/>
                <a:gd name="T30" fmla="*/ 1 w 108"/>
                <a:gd name="T31" fmla="*/ 1 h 292"/>
                <a:gd name="T32" fmla="*/ 1 w 108"/>
                <a:gd name="T33" fmla="*/ 1 h 292"/>
                <a:gd name="T34" fmla="*/ 1 w 108"/>
                <a:gd name="T35" fmla="*/ 1 h 292"/>
                <a:gd name="T36" fmla="*/ 1 w 108"/>
                <a:gd name="T37" fmla="*/ 1 h 292"/>
                <a:gd name="T38" fmla="*/ 1 w 108"/>
                <a:gd name="T39" fmla="*/ 1 h 292"/>
                <a:gd name="T40" fmla="*/ 1 w 108"/>
                <a:gd name="T41" fmla="*/ 1 h 292"/>
                <a:gd name="T42" fmla="*/ 1 w 108"/>
                <a:gd name="T43" fmla="*/ 1 h 292"/>
                <a:gd name="T44" fmla="*/ 1 w 108"/>
                <a:gd name="T45" fmla="*/ 1 h 292"/>
                <a:gd name="T46" fmla="*/ 1 w 108"/>
                <a:gd name="T47" fmla="*/ 1 h 292"/>
                <a:gd name="T48" fmla="*/ 1 w 108"/>
                <a:gd name="T49" fmla="*/ 1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92"/>
                <a:gd name="T77" fmla="*/ 108 w 108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92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0" y="17"/>
                  </a:lnTo>
                  <a:close/>
                  <a:moveTo>
                    <a:pt x="28" y="11"/>
                  </a:moveTo>
                  <a:lnTo>
                    <a:pt x="108" y="275"/>
                  </a:lnTo>
                  <a:lnTo>
                    <a:pt x="80" y="281"/>
                  </a:lnTo>
                  <a:lnTo>
                    <a:pt x="0" y="17"/>
                  </a:lnTo>
                  <a:lnTo>
                    <a:pt x="28" y="11"/>
                  </a:lnTo>
                  <a:close/>
                  <a:moveTo>
                    <a:pt x="108" y="275"/>
                  </a:moveTo>
                  <a:lnTo>
                    <a:pt x="108" y="279"/>
                  </a:lnTo>
                  <a:lnTo>
                    <a:pt x="106" y="284"/>
                  </a:lnTo>
                  <a:lnTo>
                    <a:pt x="103" y="289"/>
                  </a:lnTo>
                  <a:lnTo>
                    <a:pt x="98" y="290"/>
                  </a:lnTo>
                  <a:lnTo>
                    <a:pt x="92" y="292"/>
                  </a:lnTo>
                  <a:lnTo>
                    <a:pt x="87" y="289"/>
                  </a:lnTo>
                  <a:lnTo>
                    <a:pt x="82" y="285"/>
                  </a:lnTo>
                  <a:lnTo>
                    <a:pt x="80" y="281"/>
                  </a:lnTo>
                  <a:lnTo>
                    <a:pt x="108" y="27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2" name="Freeform 355"/>
            <p:cNvSpPr>
              <a:spLocks noEditPoints="1"/>
            </p:cNvSpPr>
            <p:nvPr/>
          </p:nvSpPr>
          <p:spPr bwMode="auto">
            <a:xfrm>
              <a:off x="2122" y="1683"/>
              <a:ext cx="438" cy="12"/>
            </a:xfrm>
            <a:custGeom>
              <a:avLst/>
              <a:gdLst>
                <a:gd name="T0" fmla="*/ 1 w 874"/>
                <a:gd name="T1" fmla="*/ 0 h 26"/>
                <a:gd name="T2" fmla="*/ 1 w 874"/>
                <a:gd name="T3" fmla="*/ 0 h 26"/>
                <a:gd name="T4" fmla="*/ 1 w 874"/>
                <a:gd name="T5" fmla="*/ 0 h 26"/>
                <a:gd name="T6" fmla="*/ 1 w 874"/>
                <a:gd name="T7" fmla="*/ 0 h 26"/>
                <a:gd name="T8" fmla="*/ 0 w 874"/>
                <a:gd name="T9" fmla="*/ 0 h 26"/>
                <a:gd name="T10" fmla="*/ 1 w 874"/>
                <a:gd name="T11" fmla="*/ 0 h 26"/>
                <a:gd name="T12" fmla="*/ 1 w 874"/>
                <a:gd name="T13" fmla="*/ 0 h 26"/>
                <a:gd name="T14" fmla="*/ 1 w 874"/>
                <a:gd name="T15" fmla="*/ 0 h 26"/>
                <a:gd name="T16" fmla="*/ 1 w 874"/>
                <a:gd name="T17" fmla="*/ 0 h 26"/>
                <a:gd name="T18" fmla="*/ 1 w 874"/>
                <a:gd name="T19" fmla="*/ 0 h 26"/>
                <a:gd name="T20" fmla="*/ 1 w 874"/>
                <a:gd name="T21" fmla="*/ 0 h 26"/>
                <a:gd name="T22" fmla="*/ 1 w 874"/>
                <a:gd name="T23" fmla="*/ 0 h 26"/>
                <a:gd name="T24" fmla="*/ 1 w 874"/>
                <a:gd name="T25" fmla="*/ 0 h 26"/>
                <a:gd name="T26" fmla="*/ 1 w 874"/>
                <a:gd name="T27" fmla="*/ 0 h 26"/>
                <a:gd name="T28" fmla="*/ 1 w 874"/>
                <a:gd name="T29" fmla="*/ 0 h 26"/>
                <a:gd name="T30" fmla="*/ 1 w 874"/>
                <a:gd name="T31" fmla="*/ 0 h 26"/>
                <a:gd name="T32" fmla="*/ 1 w 874"/>
                <a:gd name="T33" fmla="*/ 0 h 26"/>
                <a:gd name="T34" fmla="*/ 1 w 874"/>
                <a:gd name="T35" fmla="*/ 0 h 26"/>
                <a:gd name="T36" fmla="*/ 1 w 874"/>
                <a:gd name="T37" fmla="*/ 0 h 26"/>
                <a:gd name="T38" fmla="*/ 1 w 874"/>
                <a:gd name="T39" fmla="*/ 0 h 26"/>
                <a:gd name="T40" fmla="*/ 1 w 874"/>
                <a:gd name="T41" fmla="*/ 0 h 26"/>
                <a:gd name="T42" fmla="*/ 1 w 874"/>
                <a:gd name="T43" fmla="*/ 0 h 26"/>
                <a:gd name="T44" fmla="*/ 1 w 874"/>
                <a:gd name="T45" fmla="*/ 0 h 26"/>
                <a:gd name="T46" fmla="*/ 1 w 874"/>
                <a:gd name="T47" fmla="*/ 0 h 26"/>
                <a:gd name="T48" fmla="*/ 1 w 874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4"/>
                <a:gd name="T76" fmla="*/ 0 h 26"/>
                <a:gd name="T77" fmla="*/ 874 w 874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4" h="26">
                  <a:moveTo>
                    <a:pt x="13" y="26"/>
                  </a:moveTo>
                  <a:lnTo>
                    <a:pt x="8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862" y="0"/>
                  </a:lnTo>
                  <a:lnTo>
                    <a:pt x="862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862" y="0"/>
                  </a:moveTo>
                  <a:lnTo>
                    <a:pt x="867" y="2"/>
                  </a:lnTo>
                  <a:lnTo>
                    <a:pt x="871" y="4"/>
                  </a:lnTo>
                  <a:lnTo>
                    <a:pt x="873" y="9"/>
                  </a:lnTo>
                  <a:lnTo>
                    <a:pt x="874" y="14"/>
                  </a:lnTo>
                  <a:lnTo>
                    <a:pt x="873" y="19"/>
                  </a:lnTo>
                  <a:lnTo>
                    <a:pt x="871" y="22"/>
                  </a:lnTo>
                  <a:lnTo>
                    <a:pt x="867" y="25"/>
                  </a:lnTo>
                  <a:lnTo>
                    <a:pt x="862" y="2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3" name="Freeform 356"/>
            <p:cNvSpPr>
              <a:spLocks noEditPoints="1"/>
            </p:cNvSpPr>
            <p:nvPr/>
          </p:nvSpPr>
          <p:spPr bwMode="auto">
            <a:xfrm>
              <a:off x="2476" y="1682"/>
              <a:ext cx="54" cy="146"/>
            </a:xfrm>
            <a:custGeom>
              <a:avLst/>
              <a:gdLst>
                <a:gd name="T0" fmla="*/ 0 w 108"/>
                <a:gd name="T1" fmla="*/ 1 h 292"/>
                <a:gd name="T2" fmla="*/ 0 w 108"/>
                <a:gd name="T3" fmla="*/ 1 h 292"/>
                <a:gd name="T4" fmla="*/ 1 w 108"/>
                <a:gd name="T5" fmla="*/ 1 h 292"/>
                <a:gd name="T6" fmla="*/ 1 w 108"/>
                <a:gd name="T7" fmla="*/ 1 h 292"/>
                <a:gd name="T8" fmla="*/ 1 w 108"/>
                <a:gd name="T9" fmla="*/ 0 h 292"/>
                <a:gd name="T10" fmla="*/ 1 w 108"/>
                <a:gd name="T11" fmla="*/ 0 h 292"/>
                <a:gd name="T12" fmla="*/ 1 w 108"/>
                <a:gd name="T13" fmla="*/ 1 h 292"/>
                <a:gd name="T14" fmla="*/ 1 w 108"/>
                <a:gd name="T15" fmla="*/ 1 h 292"/>
                <a:gd name="T16" fmla="*/ 1 w 108"/>
                <a:gd name="T17" fmla="*/ 1 h 292"/>
                <a:gd name="T18" fmla="*/ 0 w 108"/>
                <a:gd name="T19" fmla="*/ 1 h 292"/>
                <a:gd name="T20" fmla="*/ 1 w 108"/>
                <a:gd name="T21" fmla="*/ 1 h 292"/>
                <a:gd name="T22" fmla="*/ 1 w 108"/>
                <a:gd name="T23" fmla="*/ 1 h 292"/>
                <a:gd name="T24" fmla="*/ 1 w 108"/>
                <a:gd name="T25" fmla="*/ 1 h 292"/>
                <a:gd name="T26" fmla="*/ 0 w 108"/>
                <a:gd name="T27" fmla="*/ 1 h 292"/>
                <a:gd name="T28" fmla="*/ 1 w 108"/>
                <a:gd name="T29" fmla="*/ 1 h 292"/>
                <a:gd name="T30" fmla="*/ 1 w 108"/>
                <a:gd name="T31" fmla="*/ 1 h 292"/>
                <a:gd name="T32" fmla="*/ 1 w 108"/>
                <a:gd name="T33" fmla="*/ 1 h 292"/>
                <a:gd name="T34" fmla="*/ 1 w 108"/>
                <a:gd name="T35" fmla="*/ 1 h 292"/>
                <a:gd name="T36" fmla="*/ 1 w 108"/>
                <a:gd name="T37" fmla="*/ 1 h 292"/>
                <a:gd name="T38" fmla="*/ 1 w 108"/>
                <a:gd name="T39" fmla="*/ 1 h 292"/>
                <a:gd name="T40" fmla="*/ 1 w 108"/>
                <a:gd name="T41" fmla="*/ 1 h 292"/>
                <a:gd name="T42" fmla="*/ 1 w 108"/>
                <a:gd name="T43" fmla="*/ 1 h 292"/>
                <a:gd name="T44" fmla="*/ 1 w 108"/>
                <a:gd name="T45" fmla="*/ 1 h 292"/>
                <a:gd name="T46" fmla="*/ 1 w 108"/>
                <a:gd name="T47" fmla="*/ 1 h 292"/>
                <a:gd name="T48" fmla="*/ 1 w 108"/>
                <a:gd name="T49" fmla="*/ 1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92"/>
                <a:gd name="T77" fmla="*/ 108 w 108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92">
                  <a:moveTo>
                    <a:pt x="0" y="17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5" y="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0" y="17"/>
                  </a:lnTo>
                  <a:close/>
                  <a:moveTo>
                    <a:pt x="28" y="11"/>
                  </a:moveTo>
                  <a:lnTo>
                    <a:pt x="108" y="275"/>
                  </a:lnTo>
                  <a:lnTo>
                    <a:pt x="80" y="281"/>
                  </a:lnTo>
                  <a:lnTo>
                    <a:pt x="0" y="17"/>
                  </a:lnTo>
                  <a:lnTo>
                    <a:pt x="28" y="11"/>
                  </a:lnTo>
                  <a:close/>
                  <a:moveTo>
                    <a:pt x="108" y="275"/>
                  </a:moveTo>
                  <a:lnTo>
                    <a:pt x="108" y="279"/>
                  </a:lnTo>
                  <a:lnTo>
                    <a:pt x="107" y="284"/>
                  </a:lnTo>
                  <a:lnTo>
                    <a:pt x="103" y="289"/>
                  </a:lnTo>
                  <a:lnTo>
                    <a:pt x="98" y="290"/>
                  </a:lnTo>
                  <a:lnTo>
                    <a:pt x="92" y="292"/>
                  </a:lnTo>
                  <a:lnTo>
                    <a:pt x="87" y="289"/>
                  </a:lnTo>
                  <a:lnTo>
                    <a:pt x="82" y="285"/>
                  </a:lnTo>
                  <a:lnTo>
                    <a:pt x="80" y="281"/>
                  </a:lnTo>
                  <a:lnTo>
                    <a:pt x="108" y="275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4" name="Freeform 357"/>
            <p:cNvSpPr>
              <a:spLocks noEditPoints="1"/>
            </p:cNvSpPr>
            <p:nvPr/>
          </p:nvSpPr>
          <p:spPr bwMode="auto">
            <a:xfrm>
              <a:off x="2538" y="1683"/>
              <a:ext cx="28" cy="12"/>
            </a:xfrm>
            <a:custGeom>
              <a:avLst/>
              <a:gdLst>
                <a:gd name="T0" fmla="*/ 1 w 56"/>
                <a:gd name="T1" fmla="*/ 0 h 26"/>
                <a:gd name="T2" fmla="*/ 1 w 56"/>
                <a:gd name="T3" fmla="*/ 0 h 26"/>
                <a:gd name="T4" fmla="*/ 1 w 56"/>
                <a:gd name="T5" fmla="*/ 0 h 26"/>
                <a:gd name="T6" fmla="*/ 1 w 56"/>
                <a:gd name="T7" fmla="*/ 0 h 26"/>
                <a:gd name="T8" fmla="*/ 0 w 56"/>
                <a:gd name="T9" fmla="*/ 0 h 26"/>
                <a:gd name="T10" fmla="*/ 1 w 56"/>
                <a:gd name="T11" fmla="*/ 0 h 26"/>
                <a:gd name="T12" fmla="*/ 1 w 56"/>
                <a:gd name="T13" fmla="*/ 0 h 26"/>
                <a:gd name="T14" fmla="*/ 1 w 56"/>
                <a:gd name="T15" fmla="*/ 0 h 26"/>
                <a:gd name="T16" fmla="*/ 1 w 56"/>
                <a:gd name="T17" fmla="*/ 0 h 26"/>
                <a:gd name="T18" fmla="*/ 1 w 56"/>
                <a:gd name="T19" fmla="*/ 0 h 26"/>
                <a:gd name="T20" fmla="*/ 1 w 56"/>
                <a:gd name="T21" fmla="*/ 0 h 26"/>
                <a:gd name="T22" fmla="*/ 1 w 56"/>
                <a:gd name="T23" fmla="*/ 0 h 26"/>
                <a:gd name="T24" fmla="*/ 1 w 56"/>
                <a:gd name="T25" fmla="*/ 0 h 26"/>
                <a:gd name="T26" fmla="*/ 1 w 56"/>
                <a:gd name="T27" fmla="*/ 0 h 26"/>
                <a:gd name="T28" fmla="*/ 1 w 56"/>
                <a:gd name="T29" fmla="*/ 0 h 26"/>
                <a:gd name="T30" fmla="*/ 1 w 56"/>
                <a:gd name="T31" fmla="*/ 0 h 26"/>
                <a:gd name="T32" fmla="*/ 1 w 56"/>
                <a:gd name="T33" fmla="*/ 0 h 26"/>
                <a:gd name="T34" fmla="*/ 1 w 56"/>
                <a:gd name="T35" fmla="*/ 0 h 26"/>
                <a:gd name="T36" fmla="*/ 1 w 56"/>
                <a:gd name="T37" fmla="*/ 0 h 26"/>
                <a:gd name="T38" fmla="*/ 1 w 56"/>
                <a:gd name="T39" fmla="*/ 0 h 26"/>
                <a:gd name="T40" fmla="*/ 1 w 56"/>
                <a:gd name="T41" fmla="*/ 0 h 26"/>
                <a:gd name="T42" fmla="*/ 1 w 56"/>
                <a:gd name="T43" fmla="*/ 0 h 26"/>
                <a:gd name="T44" fmla="*/ 1 w 56"/>
                <a:gd name="T45" fmla="*/ 0 h 26"/>
                <a:gd name="T46" fmla="*/ 1 w 56"/>
                <a:gd name="T47" fmla="*/ 0 h 26"/>
                <a:gd name="T48" fmla="*/ 1 w 56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26"/>
                <a:gd name="T77" fmla="*/ 56 w 56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26">
                  <a:moveTo>
                    <a:pt x="14" y="26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26"/>
                  </a:lnTo>
                  <a:close/>
                  <a:moveTo>
                    <a:pt x="14" y="0"/>
                  </a:moveTo>
                  <a:lnTo>
                    <a:pt x="44" y="0"/>
                  </a:lnTo>
                  <a:lnTo>
                    <a:pt x="44" y="26"/>
                  </a:lnTo>
                  <a:lnTo>
                    <a:pt x="14" y="26"/>
                  </a:lnTo>
                  <a:lnTo>
                    <a:pt x="14" y="0"/>
                  </a:lnTo>
                  <a:close/>
                  <a:moveTo>
                    <a:pt x="44" y="0"/>
                  </a:moveTo>
                  <a:lnTo>
                    <a:pt x="49" y="2"/>
                  </a:lnTo>
                  <a:lnTo>
                    <a:pt x="53" y="4"/>
                  </a:lnTo>
                  <a:lnTo>
                    <a:pt x="55" y="9"/>
                  </a:lnTo>
                  <a:lnTo>
                    <a:pt x="56" y="14"/>
                  </a:lnTo>
                  <a:lnTo>
                    <a:pt x="55" y="19"/>
                  </a:lnTo>
                  <a:lnTo>
                    <a:pt x="53" y="22"/>
                  </a:lnTo>
                  <a:lnTo>
                    <a:pt x="49" y="25"/>
                  </a:lnTo>
                  <a:lnTo>
                    <a:pt x="44" y="2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5" name="Freeform 358"/>
            <p:cNvSpPr>
              <a:spLocks noEditPoints="1"/>
            </p:cNvSpPr>
            <p:nvPr/>
          </p:nvSpPr>
          <p:spPr bwMode="auto">
            <a:xfrm>
              <a:off x="3292" y="1683"/>
              <a:ext cx="416" cy="12"/>
            </a:xfrm>
            <a:custGeom>
              <a:avLst/>
              <a:gdLst>
                <a:gd name="T0" fmla="*/ 1 w 831"/>
                <a:gd name="T1" fmla="*/ 0 h 26"/>
                <a:gd name="T2" fmla="*/ 1 w 831"/>
                <a:gd name="T3" fmla="*/ 0 h 26"/>
                <a:gd name="T4" fmla="*/ 1 w 831"/>
                <a:gd name="T5" fmla="*/ 0 h 26"/>
                <a:gd name="T6" fmla="*/ 1 w 831"/>
                <a:gd name="T7" fmla="*/ 0 h 26"/>
                <a:gd name="T8" fmla="*/ 0 w 831"/>
                <a:gd name="T9" fmla="*/ 0 h 26"/>
                <a:gd name="T10" fmla="*/ 1 w 831"/>
                <a:gd name="T11" fmla="*/ 0 h 26"/>
                <a:gd name="T12" fmla="*/ 1 w 831"/>
                <a:gd name="T13" fmla="*/ 0 h 26"/>
                <a:gd name="T14" fmla="*/ 1 w 831"/>
                <a:gd name="T15" fmla="*/ 0 h 26"/>
                <a:gd name="T16" fmla="*/ 1 w 831"/>
                <a:gd name="T17" fmla="*/ 0 h 26"/>
                <a:gd name="T18" fmla="*/ 1 w 831"/>
                <a:gd name="T19" fmla="*/ 0 h 26"/>
                <a:gd name="T20" fmla="*/ 1 w 831"/>
                <a:gd name="T21" fmla="*/ 0 h 26"/>
                <a:gd name="T22" fmla="*/ 1 w 831"/>
                <a:gd name="T23" fmla="*/ 0 h 26"/>
                <a:gd name="T24" fmla="*/ 1 w 831"/>
                <a:gd name="T25" fmla="*/ 0 h 26"/>
                <a:gd name="T26" fmla="*/ 1 w 831"/>
                <a:gd name="T27" fmla="*/ 0 h 26"/>
                <a:gd name="T28" fmla="*/ 1 w 831"/>
                <a:gd name="T29" fmla="*/ 0 h 26"/>
                <a:gd name="T30" fmla="*/ 1 w 831"/>
                <a:gd name="T31" fmla="*/ 0 h 26"/>
                <a:gd name="T32" fmla="*/ 1 w 831"/>
                <a:gd name="T33" fmla="*/ 0 h 26"/>
                <a:gd name="T34" fmla="*/ 1 w 831"/>
                <a:gd name="T35" fmla="*/ 0 h 26"/>
                <a:gd name="T36" fmla="*/ 1 w 831"/>
                <a:gd name="T37" fmla="*/ 0 h 26"/>
                <a:gd name="T38" fmla="*/ 1 w 831"/>
                <a:gd name="T39" fmla="*/ 0 h 26"/>
                <a:gd name="T40" fmla="*/ 1 w 831"/>
                <a:gd name="T41" fmla="*/ 0 h 26"/>
                <a:gd name="T42" fmla="*/ 1 w 831"/>
                <a:gd name="T43" fmla="*/ 0 h 26"/>
                <a:gd name="T44" fmla="*/ 1 w 831"/>
                <a:gd name="T45" fmla="*/ 0 h 26"/>
                <a:gd name="T46" fmla="*/ 1 w 831"/>
                <a:gd name="T47" fmla="*/ 0 h 26"/>
                <a:gd name="T48" fmla="*/ 1 w 831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1"/>
                <a:gd name="T76" fmla="*/ 0 h 26"/>
                <a:gd name="T77" fmla="*/ 831 w 831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1" h="26">
                  <a:moveTo>
                    <a:pt x="12" y="26"/>
                  </a:moveTo>
                  <a:lnTo>
                    <a:pt x="7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0"/>
                  </a:moveTo>
                  <a:lnTo>
                    <a:pt x="818" y="0"/>
                  </a:lnTo>
                  <a:lnTo>
                    <a:pt x="818" y="26"/>
                  </a:lnTo>
                  <a:lnTo>
                    <a:pt x="12" y="26"/>
                  </a:lnTo>
                  <a:lnTo>
                    <a:pt x="12" y="0"/>
                  </a:lnTo>
                  <a:close/>
                  <a:moveTo>
                    <a:pt x="818" y="0"/>
                  </a:moveTo>
                  <a:lnTo>
                    <a:pt x="823" y="2"/>
                  </a:lnTo>
                  <a:lnTo>
                    <a:pt x="827" y="4"/>
                  </a:lnTo>
                  <a:lnTo>
                    <a:pt x="831" y="9"/>
                  </a:lnTo>
                  <a:lnTo>
                    <a:pt x="831" y="14"/>
                  </a:lnTo>
                  <a:lnTo>
                    <a:pt x="831" y="19"/>
                  </a:lnTo>
                  <a:lnTo>
                    <a:pt x="827" y="22"/>
                  </a:lnTo>
                  <a:lnTo>
                    <a:pt x="823" y="25"/>
                  </a:lnTo>
                  <a:lnTo>
                    <a:pt x="818" y="26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6" name="Freeform 359"/>
            <p:cNvSpPr>
              <a:spLocks noEditPoints="1"/>
            </p:cNvSpPr>
            <p:nvPr/>
          </p:nvSpPr>
          <p:spPr bwMode="auto">
            <a:xfrm>
              <a:off x="3680" y="1683"/>
              <a:ext cx="41" cy="12"/>
            </a:xfrm>
            <a:custGeom>
              <a:avLst/>
              <a:gdLst>
                <a:gd name="T0" fmla="*/ 1 w 81"/>
                <a:gd name="T1" fmla="*/ 0 h 26"/>
                <a:gd name="T2" fmla="*/ 1 w 81"/>
                <a:gd name="T3" fmla="*/ 0 h 26"/>
                <a:gd name="T4" fmla="*/ 1 w 81"/>
                <a:gd name="T5" fmla="*/ 0 h 26"/>
                <a:gd name="T6" fmla="*/ 1 w 81"/>
                <a:gd name="T7" fmla="*/ 0 h 26"/>
                <a:gd name="T8" fmla="*/ 0 w 81"/>
                <a:gd name="T9" fmla="*/ 0 h 26"/>
                <a:gd name="T10" fmla="*/ 1 w 81"/>
                <a:gd name="T11" fmla="*/ 0 h 26"/>
                <a:gd name="T12" fmla="*/ 1 w 81"/>
                <a:gd name="T13" fmla="*/ 0 h 26"/>
                <a:gd name="T14" fmla="*/ 1 w 81"/>
                <a:gd name="T15" fmla="*/ 0 h 26"/>
                <a:gd name="T16" fmla="*/ 1 w 81"/>
                <a:gd name="T17" fmla="*/ 0 h 26"/>
                <a:gd name="T18" fmla="*/ 1 w 81"/>
                <a:gd name="T19" fmla="*/ 0 h 26"/>
                <a:gd name="T20" fmla="*/ 1 w 81"/>
                <a:gd name="T21" fmla="*/ 0 h 26"/>
                <a:gd name="T22" fmla="*/ 1 w 81"/>
                <a:gd name="T23" fmla="*/ 0 h 26"/>
                <a:gd name="T24" fmla="*/ 1 w 81"/>
                <a:gd name="T25" fmla="*/ 0 h 26"/>
                <a:gd name="T26" fmla="*/ 1 w 81"/>
                <a:gd name="T27" fmla="*/ 0 h 26"/>
                <a:gd name="T28" fmla="*/ 1 w 81"/>
                <a:gd name="T29" fmla="*/ 0 h 26"/>
                <a:gd name="T30" fmla="*/ 1 w 81"/>
                <a:gd name="T31" fmla="*/ 0 h 26"/>
                <a:gd name="T32" fmla="*/ 1 w 81"/>
                <a:gd name="T33" fmla="*/ 0 h 26"/>
                <a:gd name="T34" fmla="*/ 1 w 81"/>
                <a:gd name="T35" fmla="*/ 0 h 26"/>
                <a:gd name="T36" fmla="*/ 1 w 81"/>
                <a:gd name="T37" fmla="*/ 0 h 26"/>
                <a:gd name="T38" fmla="*/ 1 w 81"/>
                <a:gd name="T39" fmla="*/ 0 h 26"/>
                <a:gd name="T40" fmla="*/ 1 w 81"/>
                <a:gd name="T41" fmla="*/ 0 h 26"/>
                <a:gd name="T42" fmla="*/ 1 w 81"/>
                <a:gd name="T43" fmla="*/ 0 h 26"/>
                <a:gd name="T44" fmla="*/ 1 w 81"/>
                <a:gd name="T45" fmla="*/ 0 h 26"/>
                <a:gd name="T46" fmla="*/ 1 w 81"/>
                <a:gd name="T47" fmla="*/ 0 h 26"/>
                <a:gd name="T48" fmla="*/ 1 w 81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26"/>
                <a:gd name="T77" fmla="*/ 81 w 81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26">
                  <a:moveTo>
                    <a:pt x="13" y="26"/>
                  </a:moveTo>
                  <a:lnTo>
                    <a:pt x="8" y="25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26"/>
                  </a:lnTo>
                  <a:close/>
                  <a:moveTo>
                    <a:pt x="13" y="0"/>
                  </a:moveTo>
                  <a:lnTo>
                    <a:pt x="68" y="0"/>
                  </a:lnTo>
                  <a:lnTo>
                    <a:pt x="68" y="26"/>
                  </a:lnTo>
                  <a:lnTo>
                    <a:pt x="13" y="26"/>
                  </a:lnTo>
                  <a:lnTo>
                    <a:pt x="13" y="0"/>
                  </a:lnTo>
                  <a:close/>
                  <a:moveTo>
                    <a:pt x="68" y="0"/>
                  </a:moveTo>
                  <a:lnTo>
                    <a:pt x="73" y="2"/>
                  </a:lnTo>
                  <a:lnTo>
                    <a:pt x="76" y="4"/>
                  </a:lnTo>
                  <a:lnTo>
                    <a:pt x="80" y="9"/>
                  </a:lnTo>
                  <a:lnTo>
                    <a:pt x="81" y="14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3" y="25"/>
                  </a:lnTo>
                  <a:lnTo>
                    <a:pt x="68" y="2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7" name="Freeform 360"/>
            <p:cNvSpPr>
              <a:spLocks noEditPoints="1"/>
            </p:cNvSpPr>
            <p:nvPr/>
          </p:nvSpPr>
          <p:spPr bwMode="auto">
            <a:xfrm>
              <a:off x="3627" y="1682"/>
              <a:ext cx="58" cy="146"/>
            </a:xfrm>
            <a:custGeom>
              <a:avLst/>
              <a:gdLst>
                <a:gd name="T0" fmla="*/ 1 w 116"/>
                <a:gd name="T1" fmla="*/ 1 h 292"/>
                <a:gd name="T2" fmla="*/ 0 w 116"/>
                <a:gd name="T3" fmla="*/ 1 h 292"/>
                <a:gd name="T4" fmla="*/ 1 w 116"/>
                <a:gd name="T5" fmla="*/ 1 h 292"/>
                <a:gd name="T6" fmla="*/ 1 w 116"/>
                <a:gd name="T7" fmla="*/ 1 h 292"/>
                <a:gd name="T8" fmla="*/ 1 w 116"/>
                <a:gd name="T9" fmla="*/ 0 h 292"/>
                <a:gd name="T10" fmla="*/ 1 w 116"/>
                <a:gd name="T11" fmla="*/ 0 h 292"/>
                <a:gd name="T12" fmla="*/ 1 w 116"/>
                <a:gd name="T13" fmla="*/ 1 h 292"/>
                <a:gd name="T14" fmla="*/ 1 w 116"/>
                <a:gd name="T15" fmla="*/ 1 h 292"/>
                <a:gd name="T16" fmla="*/ 1 w 116"/>
                <a:gd name="T17" fmla="*/ 1 h 292"/>
                <a:gd name="T18" fmla="*/ 1 w 116"/>
                <a:gd name="T19" fmla="*/ 1 h 292"/>
                <a:gd name="T20" fmla="*/ 1 w 116"/>
                <a:gd name="T21" fmla="*/ 1 h 292"/>
                <a:gd name="T22" fmla="*/ 1 w 116"/>
                <a:gd name="T23" fmla="*/ 1 h 292"/>
                <a:gd name="T24" fmla="*/ 1 w 116"/>
                <a:gd name="T25" fmla="*/ 1 h 292"/>
                <a:gd name="T26" fmla="*/ 1 w 116"/>
                <a:gd name="T27" fmla="*/ 1 h 292"/>
                <a:gd name="T28" fmla="*/ 1 w 116"/>
                <a:gd name="T29" fmla="*/ 1 h 292"/>
                <a:gd name="T30" fmla="*/ 1 w 116"/>
                <a:gd name="T31" fmla="*/ 1 h 292"/>
                <a:gd name="T32" fmla="*/ 1 w 116"/>
                <a:gd name="T33" fmla="*/ 1 h 292"/>
                <a:gd name="T34" fmla="*/ 1 w 116"/>
                <a:gd name="T35" fmla="*/ 1 h 292"/>
                <a:gd name="T36" fmla="*/ 1 w 116"/>
                <a:gd name="T37" fmla="*/ 1 h 292"/>
                <a:gd name="T38" fmla="*/ 1 w 116"/>
                <a:gd name="T39" fmla="*/ 1 h 292"/>
                <a:gd name="T40" fmla="*/ 1 w 116"/>
                <a:gd name="T41" fmla="*/ 1 h 292"/>
                <a:gd name="T42" fmla="*/ 1 w 116"/>
                <a:gd name="T43" fmla="*/ 1 h 292"/>
                <a:gd name="T44" fmla="*/ 1 w 116"/>
                <a:gd name="T45" fmla="*/ 1 h 292"/>
                <a:gd name="T46" fmla="*/ 1 w 116"/>
                <a:gd name="T47" fmla="*/ 1 h 292"/>
                <a:gd name="T48" fmla="*/ 1 w 116"/>
                <a:gd name="T49" fmla="*/ 1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"/>
                <a:gd name="T76" fmla="*/ 0 h 292"/>
                <a:gd name="T77" fmla="*/ 116 w 116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" h="292">
                  <a:moveTo>
                    <a:pt x="1" y="17"/>
                  </a:move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1" y="17"/>
                  </a:lnTo>
                  <a:close/>
                  <a:moveTo>
                    <a:pt x="29" y="11"/>
                  </a:moveTo>
                  <a:lnTo>
                    <a:pt x="114" y="273"/>
                  </a:lnTo>
                  <a:lnTo>
                    <a:pt x="86" y="281"/>
                  </a:lnTo>
                  <a:lnTo>
                    <a:pt x="1" y="17"/>
                  </a:lnTo>
                  <a:lnTo>
                    <a:pt x="29" y="11"/>
                  </a:lnTo>
                  <a:close/>
                  <a:moveTo>
                    <a:pt x="114" y="273"/>
                  </a:moveTo>
                  <a:lnTo>
                    <a:pt x="116" y="279"/>
                  </a:lnTo>
                  <a:lnTo>
                    <a:pt x="113" y="284"/>
                  </a:lnTo>
                  <a:lnTo>
                    <a:pt x="109" y="288"/>
                  </a:lnTo>
                  <a:lnTo>
                    <a:pt x="105" y="290"/>
                  </a:lnTo>
                  <a:lnTo>
                    <a:pt x="100" y="292"/>
                  </a:lnTo>
                  <a:lnTo>
                    <a:pt x="94" y="289"/>
                  </a:lnTo>
                  <a:lnTo>
                    <a:pt x="90" y="285"/>
                  </a:lnTo>
                  <a:lnTo>
                    <a:pt x="86" y="281"/>
                  </a:lnTo>
                  <a:lnTo>
                    <a:pt x="114" y="27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8" name="Rectangle 361"/>
            <p:cNvSpPr>
              <a:spLocks noChangeArrowheads="1"/>
            </p:cNvSpPr>
            <p:nvPr/>
          </p:nvSpPr>
          <p:spPr bwMode="auto">
            <a:xfrm>
              <a:off x="3876" y="1683"/>
              <a:ext cx="344" cy="12"/>
            </a:xfrm>
            <a:prstGeom prst="rect">
              <a:avLst/>
            </a:pr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5529" name="Freeform 362"/>
            <p:cNvSpPr>
              <a:spLocks noEditPoints="1"/>
            </p:cNvSpPr>
            <p:nvPr/>
          </p:nvSpPr>
          <p:spPr bwMode="auto">
            <a:xfrm>
              <a:off x="1814" y="929"/>
              <a:ext cx="367" cy="13"/>
            </a:xfrm>
            <a:custGeom>
              <a:avLst/>
              <a:gdLst>
                <a:gd name="T0" fmla="*/ 1 w 734"/>
                <a:gd name="T1" fmla="*/ 1 h 25"/>
                <a:gd name="T2" fmla="*/ 1 w 734"/>
                <a:gd name="T3" fmla="*/ 1 h 25"/>
                <a:gd name="T4" fmla="*/ 1 w 734"/>
                <a:gd name="T5" fmla="*/ 1 h 25"/>
                <a:gd name="T6" fmla="*/ 0 w 734"/>
                <a:gd name="T7" fmla="*/ 1 h 25"/>
                <a:gd name="T8" fmla="*/ 0 w 734"/>
                <a:gd name="T9" fmla="*/ 1 h 25"/>
                <a:gd name="T10" fmla="*/ 0 w 734"/>
                <a:gd name="T11" fmla="*/ 1 h 25"/>
                <a:gd name="T12" fmla="*/ 1 w 734"/>
                <a:gd name="T13" fmla="*/ 1 h 25"/>
                <a:gd name="T14" fmla="*/ 1 w 734"/>
                <a:gd name="T15" fmla="*/ 1 h 25"/>
                <a:gd name="T16" fmla="*/ 1 w 734"/>
                <a:gd name="T17" fmla="*/ 0 h 25"/>
                <a:gd name="T18" fmla="*/ 1 w 734"/>
                <a:gd name="T19" fmla="*/ 1 h 25"/>
                <a:gd name="T20" fmla="*/ 1 w 734"/>
                <a:gd name="T21" fmla="*/ 0 h 25"/>
                <a:gd name="T22" fmla="*/ 1 w 734"/>
                <a:gd name="T23" fmla="*/ 0 h 25"/>
                <a:gd name="T24" fmla="*/ 1 w 734"/>
                <a:gd name="T25" fmla="*/ 1 h 25"/>
                <a:gd name="T26" fmla="*/ 1 w 734"/>
                <a:gd name="T27" fmla="*/ 1 h 25"/>
                <a:gd name="T28" fmla="*/ 1 w 734"/>
                <a:gd name="T29" fmla="*/ 0 h 25"/>
                <a:gd name="T30" fmla="*/ 1 w 734"/>
                <a:gd name="T31" fmla="*/ 0 h 25"/>
                <a:gd name="T32" fmla="*/ 1 w 734"/>
                <a:gd name="T33" fmla="*/ 1 h 25"/>
                <a:gd name="T34" fmla="*/ 1 w 734"/>
                <a:gd name="T35" fmla="*/ 1 h 25"/>
                <a:gd name="T36" fmla="*/ 1 w 734"/>
                <a:gd name="T37" fmla="*/ 1 h 25"/>
                <a:gd name="T38" fmla="*/ 1 w 734"/>
                <a:gd name="T39" fmla="*/ 1 h 25"/>
                <a:gd name="T40" fmla="*/ 1 w 734"/>
                <a:gd name="T41" fmla="*/ 1 h 25"/>
                <a:gd name="T42" fmla="*/ 1 w 734"/>
                <a:gd name="T43" fmla="*/ 1 h 25"/>
                <a:gd name="T44" fmla="*/ 1 w 734"/>
                <a:gd name="T45" fmla="*/ 1 h 25"/>
                <a:gd name="T46" fmla="*/ 1 w 734"/>
                <a:gd name="T47" fmla="*/ 1 h 25"/>
                <a:gd name="T48" fmla="*/ 1 w 734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4"/>
                <a:gd name="T76" fmla="*/ 0 h 25"/>
                <a:gd name="T77" fmla="*/ 734 w 734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4" h="25">
                  <a:moveTo>
                    <a:pt x="12" y="25"/>
                  </a:moveTo>
                  <a:lnTo>
                    <a:pt x="8" y="25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25"/>
                  </a:lnTo>
                  <a:close/>
                  <a:moveTo>
                    <a:pt x="12" y="0"/>
                  </a:moveTo>
                  <a:lnTo>
                    <a:pt x="721" y="0"/>
                  </a:lnTo>
                  <a:lnTo>
                    <a:pt x="721" y="25"/>
                  </a:lnTo>
                  <a:lnTo>
                    <a:pt x="12" y="25"/>
                  </a:lnTo>
                  <a:lnTo>
                    <a:pt x="12" y="0"/>
                  </a:lnTo>
                  <a:close/>
                  <a:moveTo>
                    <a:pt x="721" y="0"/>
                  </a:moveTo>
                  <a:lnTo>
                    <a:pt x="726" y="1"/>
                  </a:lnTo>
                  <a:lnTo>
                    <a:pt x="731" y="4"/>
                  </a:lnTo>
                  <a:lnTo>
                    <a:pt x="733" y="8"/>
                  </a:lnTo>
                  <a:lnTo>
                    <a:pt x="734" y="13"/>
                  </a:lnTo>
                  <a:lnTo>
                    <a:pt x="733" y="18"/>
                  </a:lnTo>
                  <a:lnTo>
                    <a:pt x="731" y="21"/>
                  </a:lnTo>
                  <a:lnTo>
                    <a:pt x="726" y="25"/>
                  </a:lnTo>
                  <a:lnTo>
                    <a:pt x="721" y="25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0" name="Freeform 363"/>
            <p:cNvSpPr>
              <a:spLocks noEditPoints="1"/>
            </p:cNvSpPr>
            <p:nvPr/>
          </p:nvSpPr>
          <p:spPr bwMode="auto">
            <a:xfrm>
              <a:off x="2388" y="929"/>
              <a:ext cx="383" cy="13"/>
            </a:xfrm>
            <a:custGeom>
              <a:avLst/>
              <a:gdLst>
                <a:gd name="T0" fmla="*/ 1 w 765"/>
                <a:gd name="T1" fmla="*/ 1 h 25"/>
                <a:gd name="T2" fmla="*/ 1 w 765"/>
                <a:gd name="T3" fmla="*/ 1 h 25"/>
                <a:gd name="T4" fmla="*/ 1 w 765"/>
                <a:gd name="T5" fmla="*/ 1 h 25"/>
                <a:gd name="T6" fmla="*/ 1 w 765"/>
                <a:gd name="T7" fmla="*/ 1 h 25"/>
                <a:gd name="T8" fmla="*/ 0 w 765"/>
                <a:gd name="T9" fmla="*/ 1 h 25"/>
                <a:gd name="T10" fmla="*/ 1 w 765"/>
                <a:gd name="T11" fmla="*/ 1 h 25"/>
                <a:gd name="T12" fmla="*/ 1 w 765"/>
                <a:gd name="T13" fmla="*/ 1 h 25"/>
                <a:gd name="T14" fmla="*/ 1 w 765"/>
                <a:gd name="T15" fmla="*/ 1 h 25"/>
                <a:gd name="T16" fmla="*/ 1 w 765"/>
                <a:gd name="T17" fmla="*/ 0 h 25"/>
                <a:gd name="T18" fmla="*/ 1 w 765"/>
                <a:gd name="T19" fmla="*/ 1 h 25"/>
                <a:gd name="T20" fmla="*/ 1 w 765"/>
                <a:gd name="T21" fmla="*/ 0 h 25"/>
                <a:gd name="T22" fmla="*/ 1 w 765"/>
                <a:gd name="T23" fmla="*/ 0 h 25"/>
                <a:gd name="T24" fmla="*/ 1 w 765"/>
                <a:gd name="T25" fmla="*/ 1 h 25"/>
                <a:gd name="T26" fmla="*/ 1 w 765"/>
                <a:gd name="T27" fmla="*/ 1 h 25"/>
                <a:gd name="T28" fmla="*/ 1 w 765"/>
                <a:gd name="T29" fmla="*/ 0 h 25"/>
                <a:gd name="T30" fmla="*/ 1 w 765"/>
                <a:gd name="T31" fmla="*/ 0 h 25"/>
                <a:gd name="T32" fmla="*/ 1 w 765"/>
                <a:gd name="T33" fmla="*/ 1 h 25"/>
                <a:gd name="T34" fmla="*/ 1 w 765"/>
                <a:gd name="T35" fmla="*/ 1 h 25"/>
                <a:gd name="T36" fmla="*/ 1 w 765"/>
                <a:gd name="T37" fmla="*/ 1 h 25"/>
                <a:gd name="T38" fmla="*/ 1 w 765"/>
                <a:gd name="T39" fmla="*/ 1 h 25"/>
                <a:gd name="T40" fmla="*/ 1 w 765"/>
                <a:gd name="T41" fmla="*/ 1 h 25"/>
                <a:gd name="T42" fmla="*/ 1 w 765"/>
                <a:gd name="T43" fmla="*/ 1 h 25"/>
                <a:gd name="T44" fmla="*/ 1 w 765"/>
                <a:gd name="T45" fmla="*/ 1 h 25"/>
                <a:gd name="T46" fmla="*/ 1 w 765"/>
                <a:gd name="T47" fmla="*/ 1 h 25"/>
                <a:gd name="T48" fmla="*/ 1 w 765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5"/>
                <a:gd name="T76" fmla="*/ 0 h 25"/>
                <a:gd name="T77" fmla="*/ 765 w 76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5" h="25">
                  <a:moveTo>
                    <a:pt x="13" y="25"/>
                  </a:moveTo>
                  <a:lnTo>
                    <a:pt x="8" y="25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13" y="0"/>
                  </a:moveTo>
                  <a:lnTo>
                    <a:pt x="752" y="0"/>
                  </a:lnTo>
                  <a:lnTo>
                    <a:pt x="752" y="25"/>
                  </a:lnTo>
                  <a:lnTo>
                    <a:pt x="13" y="25"/>
                  </a:lnTo>
                  <a:lnTo>
                    <a:pt x="13" y="0"/>
                  </a:lnTo>
                  <a:close/>
                  <a:moveTo>
                    <a:pt x="752" y="0"/>
                  </a:moveTo>
                  <a:lnTo>
                    <a:pt x="757" y="1"/>
                  </a:lnTo>
                  <a:lnTo>
                    <a:pt x="760" y="4"/>
                  </a:lnTo>
                  <a:lnTo>
                    <a:pt x="764" y="8"/>
                  </a:lnTo>
                  <a:lnTo>
                    <a:pt x="765" y="13"/>
                  </a:lnTo>
                  <a:lnTo>
                    <a:pt x="764" y="18"/>
                  </a:lnTo>
                  <a:lnTo>
                    <a:pt x="760" y="21"/>
                  </a:lnTo>
                  <a:lnTo>
                    <a:pt x="757" y="25"/>
                  </a:lnTo>
                  <a:lnTo>
                    <a:pt x="752" y="25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1" name="Freeform 364"/>
            <p:cNvSpPr>
              <a:spLocks noEditPoints="1"/>
            </p:cNvSpPr>
            <p:nvPr/>
          </p:nvSpPr>
          <p:spPr bwMode="auto">
            <a:xfrm>
              <a:off x="3320" y="934"/>
              <a:ext cx="31" cy="13"/>
            </a:xfrm>
            <a:custGeom>
              <a:avLst/>
              <a:gdLst>
                <a:gd name="T0" fmla="*/ 1 w 62"/>
                <a:gd name="T1" fmla="*/ 1 h 26"/>
                <a:gd name="T2" fmla="*/ 1 w 62"/>
                <a:gd name="T3" fmla="*/ 1 h 26"/>
                <a:gd name="T4" fmla="*/ 1 w 62"/>
                <a:gd name="T5" fmla="*/ 1 h 26"/>
                <a:gd name="T6" fmla="*/ 1 w 62"/>
                <a:gd name="T7" fmla="*/ 1 h 26"/>
                <a:gd name="T8" fmla="*/ 0 w 62"/>
                <a:gd name="T9" fmla="*/ 1 h 26"/>
                <a:gd name="T10" fmla="*/ 1 w 62"/>
                <a:gd name="T11" fmla="*/ 1 h 26"/>
                <a:gd name="T12" fmla="*/ 1 w 62"/>
                <a:gd name="T13" fmla="*/ 1 h 26"/>
                <a:gd name="T14" fmla="*/ 1 w 62"/>
                <a:gd name="T15" fmla="*/ 1 h 26"/>
                <a:gd name="T16" fmla="*/ 1 w 62"/>
                <a:gd name="T17" fmla="*/ 0 h 26"/>
                <a:gd name="T18" fmla="*/ 1 w 62"/>
                <a:gd name="T19" fmla="*/ 1 h 26"/>
                <a:gd name="T20" fmla="*/ 1 w 62"/>
                <a:gd name="T21" fmla="*/ 0 h 26"/>
                <a:gd name="T22" fmla="*/ 1 w 62"/>
                <a:gd name="T23" fmla="*/ 0 h 26"/>
                <a:gd name="T24" fmla="*/ 1 w 62"/>
                <a:gd name="T25" fmla="*/ 1 h 26"/>
                <a:gd name="T26" fmla="*/ 1 w 62"/>
                <a:gd name="T27" fmla="*/ 1 h 26"/>
                <a:gd name="T28" fmla="*/ 1 w 62"/>
                <a:gd name="T29" fmla="*/ 0 h 26"/>
                <a:gd name="T30" fmla="*/ 1 w 62"/>
                <a:gd name="T31" fmla="*/ 0 h 26"/>
                <a:gd name="T32" fmla="*/ 1 w 62"/>
                <a:gd name="T33" fmla="*/ 1 h 26"/>
                <a:gd name="T34" fmla="*/ 1 w 62"/>
                <a:gd name="T35" fmla="*/ 1 h 26"/>
                <a:gd name="T36" fmla="*/ 1 w 62"/>
                <a:gd name="T37" fmla="*/ 1 h 26"/>
                <a:gd name="T38" fmla="*/ 1 w 62"/>
                <a:gd name="T39" fmla="*/ 1 h 26"/>
                <a:gd name="T40" fmla="*/ 1 w 62"/>
                <a:gd name="T41" fmla="*/ 1 h 26"/>
                <a:gd name="T42" fmla="*/ 1 w 62"/>
                <a:gd name="T43" fmla="*/ 1 h 26"/>
                <a:gd name="T44" fmla="*/ 1 w 62"/>
                <a:gd name="T45" fmla="*/ 1 h 26"/>
                <a:gd name="T46" fmla="*/ 1 w 62"/>
                <a:gd name="T47" fmla="*/ 1 h 26"/>
                <a:gd name="T48" fmla="*/ 1 w 62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26"/>
                <a:gd name="T77" fmla="*/ 62 w 6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26">
                  <a:moveTo>
                    <a:pt x="14" y="26"/>
                  </a:moveTo>
                  <a:lnTo>
                    <a:pt x="9" y="25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26"/>
                  </a:lnTo>
                  <a:close/>
                  <a:moveTo>
                    <a:pt x="14" y="0"/>
                  </a:moveTo>
                  <a:lnTo>
                    <a:pt x="50" y="0"/>
                  </a:lnTo>
                  <a:lnTo>
                    <a:pt x="50" y="26"/>
                  </a:lnTo>
                  <a:lnTo>
                    <a:pt x="14" y="26"/>
                  </a:lnTo>
                  <a:lnTo>
                    <a:pt x="14" y="0"/>
                  </a:lnTo>
                  <a:close/>
                  <a:moveTo>
                    <a:pt x="50" y="0"/>
                  </a:moveTo>
                  <a:lnTo>
                    <a:pt x="55" y="2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2" y="14"/>
                  </a:lnTo>
                  <a:lnTo>
                    <a:pt x="61" y="19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2" name="Freeform 365"/>
            <p:cNvSpPr>
              <a:spLocks noEditPoints="1"/>
            </p:cNvSpPr>
            <p:nvPr/>
          </p:nvSpPr>
          <p:spPr bwMode="auto">
            <a:xfrm>
              <a:off x="1766" y="1104"/>
              <a:ext cx="1984" cy="327"/>
            </a:xfrm>
            <a:custGeom>
              <a:avLst/>
              <a:gdLst>
                <a:gd name="T0" fmla="*/ 1 w 3968"/>
                <a:gd name="T1" fmla="*/ 1 h 654"/>
                <a:gd name="T2" fmla="*/ 1 w 3968"/>
                <a:gd name="T3" fmla="*/ 1 h 654"/>
                <a:gd name="T4" fmla="*/ 1 w 3968"/>
                <a:gd name="T5" fmla="*/ 1 h 654"/>
                <a:gd name="T6" fmla="*/ 1 w 3968"/>
                <a:gd name="T7" fmla="*/ 1 h 654"/>
                <a:gd name="T8" fmla="*/ 1 w 3968"/>
                <a:gd name="T9" fmla="*/ 1 h 654"/>
                <a:gd name="T10" fmla="*/ 1 w 3968"/>
                <a:gd name="T11" fmla="*/ 1 h 654"/>
                <a:gd name="T12" fmla="*/ 1 w 3968"/>
                <a:gd name="T13" fmla="*/ 1 h 654"/>
                <a:gd name="T14" fmla="*/ 1 w 3968"/>
                <a:gd name="T15" fmla="*/ 1 h 654"/>
                <a:gd name="T16" fmla="*/ 1 w 3968"/>
                <a:gd name="T17" fmla="*/ 1 h 654"/>
                <a:gd name="T18" fmla="*/ 1 w 3968"/>
                <a:gd name="T19" fmla="*/ 1 h 654"/>
                <a:gd name="T20" fmla="*/ 1 w 3968"/>
                <a:gd name="T21" fmla="*/ 1 h 654"/>
                <a:gd name="T22" fmla="*/ 1 w 3968"/>
                <a:gd name="T23" fmla="*/ 1 h 654"/>
                <a:gd name="T24" fmla="*/ 1 w 3968"/>
                <a:gd name="T25" fmla="*/ 1 h 654"/>
                <a:gd name="T26" fmla="*/ 1 w 3968"/>
                <a:gd name="T27" fmla="*/ 1 h 654"/>
                <a:gd name="T28" fmla="*/ 1 w 3968"/>
                <a:gd name="T29" fmla="*/ 1 h 654"/>
                <a:gd name="T30" fmla="*/ 1 w 3968"/>
                <a:gd name="T31" fmla="*/ 1 h 654"/>
                <a:gd name="T32" fmla="*/ 1 w 3968"/>
                <a:gd name="T33" fmla="*/ 1 h 654"/>
                <a:gd name="T34" fmla="*/ 1 w 3968"/>
                <a:gd name="T35" fmla="*/ 1 h 654"/>
                <a:gd name="T36" fmla="*/ 1 w 3968"/>
                <a:gd name="T37" fmla="*/ 1 h 654"/>
                <a:gd name="T38" fmla="*/ 1 w 3968"/>
                <a:gd name="T39" fmla="*/ 1 h 654"/>
                <a:gd name="T40" fmla="*/ 1 w 3968"/>
                <a:gd name="T41" fmla="*/ 1 h 654"/>
                <a:gd name="T42" fmla="*/ 1 w 3968"/>
                <a:gd name="T43" fmla="*/ 1 h 654"/>
                <a:gd name="T44" fmla="*/ 1 w 3968"/>
                <a:gd name="T45" fmla="*/ 1 h 654"/>
                <a:gd name="T46" fmla="*/ 1 w 3968"/>
                <a:gd name="T47" fmla="*/ 1 h 654"/>
                <a:gd name="T48" fmla="*/ 1 w 3968"/>
                <a:gd name="T49" fmla="*/ 1 h 654"/>
                <a:gd name="T50" fmla="*/ 1 w 3968"/>
                <a:gd name="T51" fmla="*/ 1 h 654"/>
                <a:gd name="T52" fmla="*/ 1 w 3968"/>
                <a:gd name="T53" fmla="*/ 1 h 654"/>
                <a:gd name="T54" fmla="*/ 1 w 3968"/>
                <a:gd name="T55" fmla="*/ 1 h 654"/>
                <a:gd name="T56" fmla="*/ 1 w 3968"/>
                <a:gd name="T57" fmla="*/ 1 h 654"/>
                <a:gd name="T58" fmla="*/ 1 w 3968"/>
                <a:gd name="T59" fmla="*/ 1 h 654"/>
                <a:gd name="T60" fmla="*/ 1 w 3968"/>
                <a:gd name="T61" fmla="*/ 1 h 654"/>
                <a:gd name="T62" fmla="*/ 1 w 3968"/>
                <a:gd name="T63" fmla="*/ 1 h 654"/>
                <a:gd name="T64" fmla="*/ 1 w 3968"/>
                <a:gd name="T65" fmla="*/ 1 h 654"/>
                <a:gd name="T66" fmla="*/ 1 w 3968"/>
                <a:gd name="T67" fmla="*/ 1 h 654"/>
                <a:gd name="T68" fmla="*/ 1 w 3968"/>
                <a:gd name="T69" fmla="*/ 1 h 654"/>
                <a:gd name="T70" fmla="*/ 1 w 3968"/>
                <a:gd name="T71" fmla="*/ 1 h 654"/>
                <a:gd name="T72" fmla="*/ 1 w 3968"/>
                <a:gd name="T73" fmla="*/ 1 h 654"/>
                <a:gd name="T74" fmla="*/ 1 w 3968"/>
                <a:gd name="T75" fmla="*/ 1 h 654"/>
                <a:gd name="T76" fmla="*/ 1 w 3968"/>
                <a:gd name="T77" fmla="*/ 1 h 654"/>
                <a:gd name="T78" fmla="*/ 1 w 3968"/>
                <a:gd name="T79" fmla="*/ 1 h 654"/>
                <a:gd name="T80" fmla="*/ 1 w 3968"/>
                <a:gd name="T81" fmla="*/ 1 h 654"/>
                <a:gd name="T82" fmla="*/ 1 w 3968"/>
                <a:gd name="T83" fmla="*/ 1 h 654"/>
                <a:gd name="T84" fmla="*/ 1 w 3968"/>
                <a:gd name="T85" fmla="*/ 1 h 654"/>
                <a:gd name="T86" fmla="*/ 1 w 3968"/>
                <a:gd name="T87" fmla="*/ 1 h 654"/>
                <a:gd name="T88" fmla="*/ 1 w 3968"/>
                <a:gd name="T89" fmla="*/ 1 h 654"/>
                <a:gd name="T90" fmla="*/ 1 w 3968"/>
                <a:gd name="T91" fmla="*/ 1 h 654"/>
                <a:gd name="T92" fmla="*/ 1 w 3968"/>
                <a:gd name="T93" fmla="*/ 1 h 654"/>
                <a:gd name="T94" fmla="*/ 1 w 3968"/>
                <a:gd name="T95" fmla="*/ 1 h 654"/>
                <a:gd name="T96" fmla="*/ 1 w 3968"/>
                <a:gd name="T97" fmla="*/ 1 h 654"/>
                <a:gd name="T98" fmla="*/ 1 w 3968"/>
                <a:gd name="T99" fmla="*/ 1 h 654"/>
                <a:gd name="T100" fmla="*/ 1 w 3968"/>
                <a:gd name="T101" fmla="*/ 1 h 654"/>
                <a:gd name="T102" fmla="*/ 1 w 3968"/>
                <a:gd name="T103" fmla="*/ 1 h 654"/>
                <a:gd name="T104" fmla="*/ 1 w 3968"/>
                <a:gd name="T105" fmla="*/ 1 h 654"/>
                <a:gd name="T106" fmla="*/ 1 w 3968"/>
                <a:gd name="T107" fmla="*/ 1 h 654"/>
                <a:gd name="T108" fmla="*/ 1 w 3968"/>
                <a:gd name="T109" fmla="*/ 1 h 654"/>
                <a:gd name="T110" fmla="*/ 1 w 3968"/>
                <a:gd name="T111" fmla="*/ 1 h 654"/>
                <a:gd name="T112" fmla="*/ 1 w 3968"/>
                <a:gd name="T113" fmla="*/ 1 h 654"/>
                <a:gd name="T114" fmla="*/ 1 w 3968"/>
                <a:gd name="T115" fmla="*/ 1 h 654"/>
                <a:gd name="T116" fmla="*/ 1 w 3968"/>
                <a:gd name="T117" fmla="*/ 1 h 654"/>
                <a:gd name="T118" fmla="*/ 1 w 3968"/>
                <a:gd name="T119" fmla="*/ 1 h 6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68"/>
                <a:gd name="T181" fmla="*/ 0 h 654"/>
                <a:gd name="T182" fmla="*/ 3968 w 3968"/>
                <a:gd name="T183" fmla="*/ 654 h 6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68" h="654">
                  <a:moveTo>
                    <a:pt x="109" y="140"/>
                  </a:moveTo>
                  <a:lnTo>
                    <a:pt x="274" y="140"/>
                  </a:lnTo>
                  <a:lnTo>
                    <a:pt x="257" y="192"/>
                  </a:lnTo>
                  <a:lnTo>
                    <a:pt x="280" y="178"/>
                  </a:lnTo>
                  <a:lnTo>
                    <a:pt x="302" y="164"/>
                  </a:lnTo>
                  <a:lnTo>
                    <a:pt x="323" y="153"/>
                  </a:lnTo>
                  <a:lnTo>
                    <a:pt x="344" y="145"/>
                  </a:lnTo>
                  <a:lnTo>
                    <a:pt x="364" y="139"/>
                  </a:lnTo>
                  <a:lnTo>
                    <a:pt x="387" y="135"/>
                  </a:lnTo>
                  <a:lnTo>
                    <a:pt x="410" y="132"/>
                  </a:lnTo>
                  <a:lnTo>
                    <a:pt x="436" y="132"/>
                  </a:lnTo>
                  <a:lnTo>
                    <a:pt x="461" y="132"/>
                  </a:lnTo>
                  <a:lnTo>
                    <a:pt x="483" y="135"/>
                  </a:lnTo>
                  <a:lnTo>
                    <a:pt x="493" y="138"/>
                  </a:lnTo>
                  <a:lnTo>
                    <a:pt x="501" y="140"/>
                  </a:lnTo>
                  <a:lnTo>
                    <a:pt x="510" y="142"/>
                  </a:lnTo>
                  <a:lnTo>
                    <a:pt x="517" y="146"/>
                  </a:lnTo>
                  <a:lnTo>
                    <a:pt x="524" y="151"/>
                  </a:lnTo>
                  <a:lnTo>
                    <a:pt x="530" y="156"/>
                  </a:lnTo>
                  <a:lnTo>
                    <a:pt x="535" y="161"/>
                  </a:lnTo>
                  <a:lnTo>
                    <a:pt x="540" y="166"/>
                  </a:lnTo>
                  <a:lnTo>
                    <a:pt x="545" y="172"/>
                  </a:lnTo>
                  <a:lnTo>
                    <a:pt x="549" y="179"/>
                  </a:lnTo>
                  <a:lnTo>
                    <a:pt x="552" y="185"/>
                  </a:lnTo>
                  <a:lnTo>
                    <a:pt x="556" y="192"/>
                  </a:lnTo>
                  <a:lnTo>
                    <a:pt x="581" y="176"/>
                  </a:lnTo>
                  <a:lnTo>
                    <a:pt x="604" y="163"/>
                  </a:lnTo>
                  <a:lnTo>
                    <a:pt x="626" y="152"/>
                  </a:lnTo>
                  <a:lnTo>
                    <a:pt x="646" y="144"/>
                  </a:lnTo>
                  <a:lnTo>
                    <a:pt x="665" y="139"/>
                  </a:lnTo>
                  <a:lnTo>
                    <a:pt x="687" y="134"/>
                  </a:lnTo>
                  <a:lnTo>
                    <a:pt x="710" y="132"/>
                  </a:lnTo>
                  <a:lnTo>
                    <a:pt x="734" y="132"/>
                  </a:lnTo>
                  <a:lnTo>
                    <a:pt x="751" y="132"/>
                  </a:lnTo>
                  <a:lnTo>
                    <a:pt x="768" y="133"/>
                  </a:lnTo>
                  <a:lnTo>
                    <a:pt x="783" y="136"/>
                  </a:lnTo>
                  <a:lnTo>
                    <a:pt x="797" y="140"/>
                  </a:lnTo>
                  <a:lnTo>
                    <a:pt x="809" y="145"/>
                  </a:lnTo>
                  <a:lnTo>
                    <a:pt x="820" y="151"/>
                  </a:lnTo>
                  <a:lnTo>
                    <a:pt x="830" y="158"/>
                  </a:lnTo>
                  <a:lnTo>
                    <a:pt x="838" y="166"/>
                  </a:lnTo>
                  <a:lnTo>
                    <a:pt x="846" y="175"/>
                  </a:lnTo>
                  <a:lnTo>
                    <a:pt x="851" y="186"/>
                  </a:lnTo>
                  <a:lnTo>
                    <a:pt x="854" y="198"/>
                  </a:lnTo>
                  <a:lnTo>
                    <a:pt x="857" y="210"/>
                  </a:lnTo>
                  <a:lnTo>
                    <a:pt x="857" y="225"/>
                  </a:lnTo>
                  <a:lnTo>
                    <a:pt x="855" y="241"/>
                  </a:lnTo>
                  <a:lnTo>
                    <a:pt x="852" y="258"/>
                  </a:lnTo>
                  <a:lnTo>
                    <a:pt x="847" y="276"/>
                  </a:lnTo>
                  <a:lnTo>
                    <a:pt x="778" y="505"/>
                  </a:lnTo>
                  <a:lnTo>
                    <a:pt x="602" y="505"/>
                  </a:lnTo>
                  <a:lnTo>
                    <a:pt x="665" y="297"/>
                  </a:lnTo>
                  <a:lnTo>
                    <a:pt x="667" y="286"/>
                  </a:lnTo>
                  <a:lnTo>
                    <a:pt x="667" y="275"/>
                  </a:lnTo>
                  <a:lnTo>
                    <a:pt x="666" y="266"/>
                  </a:lnTo>
                  <a:lnTo>
                    <a:pt x="664" y="260"/>
                  </a:lnTo>
                  <a:lnTo>
                    <a:pt x="660" y="255"/>
                  </a:lnTo>
                  <a:lnTo>
                    <a:pt x="656" y="252"/>
                  </a:lnTo>
                  <a:lnTo>
                    <a:pt x="653" y="248"/>
                  </a:lnTo>
                  <a:lnTo>
                    <a:pt x="648" y="246"/>
                  </a:lnTo>
                  <a:lnTo>
                    <a:pt x="643" y="243"/>
                  </a:lnTo>
                  <a:lnTo>
                    <a:pt x="637" y="242"/>
                  </a:lnTo>
                  <a:lnTo>
                    <a:pt x="631" y="241"/>
                  </a:lnTo>
                  <a:lnTo>
                    <a:pt x="625" y="241"/>
                  </a:lnTo>
                  <a:lnTo>
                    <a:pt x="610" y="242"/>
                  </a:lnTo>
                  <a:lnTo>
                    <a:pt x="596" y="246"/>
                  </a:lnTo>
                  <a:lnTo>
                    <a:pt x="582" y="250"/>
                  </a:lnTo>
                  <a:lnTo>
                    <a:pt x="569" y="259"/>
                  </a:lnTo>
                  <a:lnTo>
                    <a:pt x="564" y="264"/>
                  </a:lnTo>
                  <a:lnTo>
                    <a:pt x="558" y="269"/>
                  </a:lnTo>
                  <a:lnTo>
                    <a:pt x="553" y="276"/>
                  </a:lnTo>
                  <a:lnTo>
                    <a:pt x="549" y="282"/>
                  </a:lnTo>
                  <a:lnTo>
                    <a:pt x="544" y="289"/>
                  </a:lnTo>
                  <a:lnTo>
                    <a:pt x="540" y="298"/>
                  </a:lnTo>
                  <a:lnTo>
                    <a:pt x="536" y="306"/>
                  </a:lnTo>
                  <a:lnTo>
                    <a:pt x="534" y="316"/>
                  </a:lnTo>
                  <a:lnTo>
                    <a:pt x="477" y="505"/>
                  </a:lnTo>
                  <a:lnTo>
                    <a:pt x="300" y="505"/>
                  </a:lnTo>
                  <a:lnTo>
                    <a:pt x="360" y="304"/>
                  </a:lnTo>
                  <a:lnTo>
                    <a:pt x="367" y="283"/>
                  </a:lnTo>
                  <a:lnTo>
                    <a:pt x="368" y="271"/>
                  </a:lnTo>
                  <a:lnTo>
                    <a:pt x="367" y="264"/>
                  </a:lnTo>
                  <a:lnTo>
                    <a:pt x="363" y="259"/>
                  </a:lnTo>
                  <a:lnTo>
                    <a:pt x="359" y="253"/>
                  </a:lnTo>
                  <a:lnTo>
                    <a:pt x="354" y="249"/>
                  </a:lnTo>
                  <a:lnTo>
                    <a:pt x="348" y="246"/>
                  </a:lnTo>
                  <a:lnTo>
                    <a:pt x="341" y="242"/>
                  </a:lnTo>
                  <a:lnTo>
                    <a:pt x="334" y="241"/>
                  </a:lnTo>
                  <a:lnTo>
                    <a:pt x="325" y="241"/>
                  </a:lnTo>
                  <a:lnTo>
                    <a:pt x="310" y="242"/>
                  </a:lnTo>
                  <a:lnTo>
                    <a:pt x="296" y="244"/>
                  </a:lnTo>
                  <a:lnTo>
                    <a:pt x="283" y="250"/>
                  </a:lnTo>
                  <a:lnTo>
                    <a:pt x="270" y="259"/>
                  </a:lnTo>
                  <a:lnTo>
                    <a:pt x="263" y="264"/>
                  </a:lnTo>
                  <a:lnTo>
                    <a:pt x="257" y="269"/>
                  </a:lnTo>
                  <a:lnTo>
                    <a:pt x="253" y="276"/>
                  </a:lnTo>
                  <a:lnTo>
                    <a:pt x="248" y="282"/>
                  </a:lnTo>
                  <a:lnTo>
                    <a:pt x="243" y="291"/>
                  </a:lnTo>
                  <a:lnTo>
                    <a:pt x="239" y="299"/>
                  </a:lnTo>
                  <a:lnTo>
                    <a:pt x="236" y="309"/>
                  </a:lnTo>
                  <a:lnTo>
                    <a:pt x="232" y="318"/>
                  </a:lnTo>
                  <a:lnTo>
                    <a:pt x="176" y="505"/>
                  </a:lnTo>
                  <a:lnTo>
                    <a:pt x="0" y="505"/>
                  </a:lnTo>
                  <a:lnTo>
                    <a:pt x="109" y="140"/>
                  </a:lnTo>
                  <a:close/>
                  <a:moveTo>
                    <a:pt x="1074" y="258"/>
                  </a:moveTo>
                  <a:lnTo>
                    <a:pt x="910" y="243"/>
                  </a:lnTo>
                  <a:lnTo>
                    <a:pt x="920" y="227"/>
                  </a:lnTo>
                  <a:lnTo>
                    <a:pt x="931" y="213"/>
                  </a:lnTo>
                  <a:lnTo>
                    <a:pt x="942" y="199"/>
                  </a:lnTo>
                  <a:lnTo>
                    <a:pt x="954" y="189"/>
                  </a:lnTo>
                  <a:lnTo>
                    <a:pt x="967" y="179"/>
                  </a:lnTo>
                  <a:lnTo>
                    <a:pt x="982" y="169"/>
                  </a:lnTo>
                  <a:lnTo>
                    <a:pt x="997" y="162"/>
                  </a:lnTo>
                  <a:lnTo>
                    <a:pt x="1016" y="153"/>
                  </a:lnTo>
                  <a:lnTo>
                    <a:pt x="1030" y="149"/>
                  </a:lnTo>
                  <a:lnTo>
                    <a:pt x="1047" y="144"/>
                  </a:lnTo>
                  <a:lnTo>
                    <a:pt x="1067" y="140"/>
                  </a:lnTo>
                  <a:lnTo>
                    <a:pt x="1087" y="136"/>
                  </a:lnTo>
                  <a:lnTo>
                    <a:pt x="1110" y="134"/>
                  </a:lnTo>
                  <a:lnTo>
                    <a:pt x="1133" y="133"/>
                  </a:lnTo>
                  <a:lnTo>
                    <a:pt x="1156" y="132"/>
                  </a:lnTo>
                  <a:lnTo>
                    <a:pt x="1181" y="132"/>
                  </a:lnTo>
                  <a:lnTo>
                    <a:pt x="1218" y="132"/>
                  </a:lnTo>
                  <a:lnTo>
                    <a:pt x="1251" y="133"/>
                  </a:lnTo>
                  <a:lnTo>
                    <a:pt x="1280" y="135"/>
                  </a:lnTo>
                  <a:lnTo>
                    <a:pt x="1306" y="138"/>
                  </a:lnTo>
                  <a:lnTo>
                    <a:pt x="1316" y="140"/>
                  </a:lnTo>
                  <a:lnTo>
                    <a:pt x="1327" y="142"/>
                  </a:lnTo>
                  <a:lnTo>
                    <a:pt x="1337" y="146"/>
                  </a:lnTo>
                  <a:lnTo>
                    <a:pt x="1346" y="149"/>
                  </a:lnTo>
                  <a:lnTo>
                    <a:pt x="1355" y="153"/>
                  </a:lnTo>
                  <a:lnTo>
                    <a:pt x="1363" y="157"/>
                  </a:lnTo>
                  <a:lnTo>
                    <a:pt x="1370" y="162"/>
                  </a:lnTo>
                  <a:lnTo>
                    <a:pt x="1376" y="168"/>
                  </a:lnTo>
                  <a:lnTo>
                    <a:pt x="1384" y="176"/>
                  </a:lnTo>
                  <a:lnTo>
                    <a:pt x="1390" y="186"/>
                  </a:lnTo>
                  <a:lnTo>
                    <a:pt x="1395" y="198"/>
                  </a:lnTo>
                  <a:lnTo>
                    <a:pt x="1399" y="212"/>
                  </a:lnTo>
                  <a:lnTo>
                    <a:pt x="1400" y="225"/>
                  </a:lnTo>
                  <a:lnTo>
                    <a:pt x="1400" y="240"/>
                  </a:lnTo>
                  <a:lnTo>
                    <a:pt x="1398" y="253"/>
                  </a:lnTo>
                  <a:lnTo>
                    <a:pt x="1395" y="266"/>
                  </a:lnTo>
                  <a:lnTo>
                    <a:pt x="1347" y="428"/>
                  </a:lnTo>
                  <a:lnTo>
                    <a:pt x="1343" y="440"/>
                  </a:lnTo>
                  <a:lnTo>
                    <a:pt x="1341" y="451"/>
                  </a:lnTo>
                  <a:lnTo>
                    <a:pt x="1339" y="459"/>
                  </a:lnTo>
                  <a:lnTo>
                    <a:pt x="1338" y="468"/>
                  </a:lnTo>
                  <a:lnTo>
                    <a:pt x="1338" y="475"/>
                  </a:lnTo>
                  <a:lnTo>
                    <a:pt x="1339" y="485"/>
                  </a:lnTo>
                  <a:lnTo>
                    <a:pt x="1342" y="495"/>
                  </a:lnTo>
                  <a:lnTo>
                    <a:pt x="1346" y="505"/>
                  </a:lnTo>
                  <a:lnTo>
                    <a:pt x="1181" y="505"/>
                  </a:lnTo>
                  <a:lnTo>
                    <a:pt x="1176" y="492"/>
                  </a:lnTo>
                  <a:lnTo>
                    <a:pt x="1173" y="484"/>
                  </a:lnTo>
                  <a:lnTo>
                    <a:pt x="1173" y="474"/>
                  </a:lnTo>
                  <a:lnTo>
                    <a:pt x="1174" y="461"/>
                  </a:lnTo>
                  <a:lnTo>
                    <a:pt x="1154" y="473"/>
                  </a:lnTo>
                  <a:lnTo>
                    <a:pt x="1133" y="484"/>
                  </a:lnTo>
                  <a:lnTo>
                    <a:pt x="1114" y="492"/>
                  </a:lnTo>
                  <a:lnTo>
                    <a:pt x="1094" y="498"/>
                  </a:lnTo>
                  <a:lnTo>
                    <a:pt x="1068" y="504"/>
                  </a:lnTo>
                  <a:lnTo>
                    <a:pt x="1041" y="509"/>
                  </a:lnTo>
                  <a:lnTo>
                    <a:pt x="1012" y="513"/>
                  </a:lnTo>
                  <a:lnTo>
                    <a:pt x="982" y="513"/>
                  </a:lnTo>
                  <a:lnTo>
                    <a:pt x="962" y="513"/>
                  </a:lnTo>
                  <a:lnTo>
                    <a:pt x="944" y="512"/>
                  </a:lnTo>
                  <a:lnTo>
                    <a:pt x="927" y="509"/>
                  </a:lnTo>
                  <a:lnTo>
                    <a:pt x="911" y="505"/>
                  </a:lnTo>
                  <a:lnTo>
                    <a:pt x="898" y="502"/>
                  </a:lnTo>
                  <a:lnTo>
                    <a:pt x="886" y="496"/>
                  </a:lnTo>
                  <a:lnTo>
                    <a:pt x="875" y="490"/>
                  </a:lnTo>
                  <a:lnTo>
                    <a:pt x="866" y="484"/>
                  </a:lnTo>
                  <a:lnTo>
                    <a:pt x="858" y="475"/>
                  </a:lnTo>
                  <a:lnTo>
                    <a:pt x="852" y="467"/>
                  </a:lnTo>
                  <a:lnTo>
                    <a:pt x="848" y="458"/>
                  </a:lnTo>
                  <a:lnTo>
                    <a:pt x="845" y="450"/>
                  </a:lnTo>
                  <a:lnTo>
                    <a:pt x="842" y="440"/>
                  </a:lnTo>
                  <a:lnTo>
                    <a:pt x="842" y="430"/>
                  </a:lnTo>
                  <a:lnTo>
                    <a:pt x="843" y="419"/>
                  </a:lnTo>
                  <a:lnTo>
                    <a:pt x="846" y="408"/>
                  </a:lnTo>
                  <a:lnTo>
                    <a:pt x="849" y="399"/>
                  </a:lnTo>
                  <a:lnTo>
                    <a:pt x="854" y="389"/>
                  </a:lnTo>
                  <a:lnTo>
                    <a:pt x="859" y="379"/>
                  </a:lnTo>
                  <a:lnTo>
                    <a:pt x="865" y="371"/>
                  </a:lnTo>
                  <a:lnTo>
                    <a:pt x="872" y="362"/>
                  </a:lnTo>
                  <a:lnTo>
                    <a:pt x="880" y="354"/>
                  </a:lnTo>
                  <a:lnTo>
                    <a:pt x="888" y="346"/>
                  </a:lnTo>
                  <a:lnTo>
                    <a:pt x="898" y="340"/>
                  </a:lnTo>
                  <a:lnTo>
                    <a:pt x="908" y="333"/>
                  </a:lnTo>
                  <a:lnTo>
                    <a:pt x="920" y="327"/>
                  </a:lnTo>
                  <a:lnTo>
                    <a:pt x="933" y="322"/>
                  </a:lnTo>
                  <a:lnTo>
                    <a:pt x="948" y="316"/>
                  </a:lnTo>
                  <a:lnTo>
                    <a:pt x="965" y="311"/>
                  </a:lnTo>
                  <a:lnTo>
                    <a:pt x="983" y="308"/>
                  </a:lnTo>
                  <a:lnTo>
                    <a:pt x="1002" y="304"/>
                  </a:lnTo>
                  <a:lnTo>
                    <a:pt x="1023" y="300"/>
                  </a:lnTo>
                  <a:lnTo>
                    <a:pt x="1070" y="293"/>
                  </a:lnTo>
                  <a:lnTo>
                    <a:pt x="1108" y="287"/>
                  </a:lnTo>
                  <a:lnTo>
                    <a:pt x="1137" y="281"/>
                  </a:lnTo>
                  <a:lnTo>
                    <a:pt x="1158" y="277"/>
                  </a:lnTo>
                  <a:lnTo>
                    <a:pt x="1173" y="275"/>
                  </a:lnTo>
                  <a:lnTo>
                    <a:pt x="1190" y="270"/>
                  </a:lnTo>
                  <a:lnTo>
                    <a:pt x="1207" y="266"/>
                  </a:lnTo>
                  <a:lnTo>
                    <a:pt x="1224" y="261"/>
                  </a:lnTo>
                  <a:lnTo>
                    <a:pt x="1228" y="249"/>
                  </a:lnTo>
                  <a:lnTo>
                    <a:pt x="1228" y="240"/>
                  </a:lnTo>
                  <a:lnTo>
                    <a:pt x="1228" y="235"/>
                  </a:lnTo>
                  <a:lnTo>
                    <a:pt x="1227" y="231"/>
                  </a:lnTo>
                  <a:lnTo>
                    <a:pt x="1224" y="227"/>
                  </a:lnTo>
                  <a:lnTo>
                    <a:pt x="1223" y="225"/>
                  </a:lnTo>
                  <a:lnTo>
                    <a:pt x="1216" y="220"/>
                  </a:lnTo>
                  <a:lnTo>
                    <a:pt x="1206" y="216"/>
                  </a:lnTo>
                  <a:lnTo>
                    <a:pt x="1194" y="215"/>
                  </a:lnTo>
                  <a:lnTo>
                    <a:pt x="1178" y="214"/>
                  </a:lnTo>
                  <a:lnTo>
                    <a:pt x="1158" y="215"/>
                  </a:lnTo>
                  <a:lnTo>
                    <a:pt x="1139" y="218"/>
                  </a:lnTo>
                  <a:lnTo>
                    <a:pt x="1124" y="220"/>
                  </a:lnTo>
                  <a:lnTo>
                    <a:pt x="1110" y="225"/>
                  </a:lnTo>
                  <a:lnTo>
                    <a:pt x="1100" y="231"/>
                  </a:lnTo>
                  <a:lnTo>
                    <a:pt x="1091" y="238"/>
                  </a:lnTo>
                  <a:lnTo>
                    <a:pt x="1082" y="247"/>
                  </a:lnTo>
                  <a:lnTo>
                    <a:pt x="1074" y="258"/>
                  </a:lnTo>
                  <a:close/>
                  <a:moveTo>
                    <a:pt x="1204" y="332"/>
                  </a:moveTo>
                  <a:lnTo>
                    <a:pt x="1184" y="337"/>
                  </a:lnTo>
                  <a:lnTo>
                    <a:pt x="1164" y="342"/>
                  </a:lnTo>
                  <a:lnTo>
                    <a:pt x="1143" y="345"/>
                  </a:lnTo>
                  <a:lnTo>
                    <a:pt x="1122" y="350"/>
                  </a:lnTo>
                  <a:lnTo>
                    <a:pt x="1097" y="355"/>
                  </a:lnTo>
                  <a:lnTo>
                    <a:pt x="1075" y="361"/>
                  </a:lnTo>
                  <a:lnTo>
                    <a:pt x="1059" y="367"/>
                  </a:lnTo>
                  <a:lnTo>
                    <a:pt x="1048" y="372"/>
                  </a:lnTo>
                  <a:lnTo>
                    <a:pt x="1040" y="378"/>
                  </a:lnTo>
                  <a:lnTo>
                    <a:pt x="1034" y="384"/>
                  </a:lnTo>
                  <a:lnTo>
                    <a:pt x="1029" y="391"/>
                  </a:lnTo>
                  <a:lnTo>
                    <a:pt x="1025" y="399"/>
                  </a:lnTo>
                  <a:lnTo>
                    <a:pt x="1024" y="406"/>
                  </a:lnTo>
                  <a:lnTo>
                    <a:pt x="1024" y="413"/>
                  </a:lnTo>
                  <a:lnTo>
                    <a:pt x="1026" y="419"/>
                  </a:lnTo>
                  <a:lnTo>
                    <a:pt x="1031" y="425"/>
                  </a:lnTo>
                  <a:lnTo>
                    <a:pt x="1039" y="430"/>
                  </a:lnTo>
                  <a:lnTo>
                    <a:pt x="1047" y="433"/>
                  </a:lnTo>
                  <a:lnTo>
                    <a:pt x="1058" y="435"/>
                  </a:lnTo>
                  <a:lnTo>
                    <a:pt x="1071" y="435"/>
                  </a:lnTo>
                  <a:lnTo>
                    <a:pt x="1086" y="435"/>
                  </a:lnTo>
                  <a:lnTo>
                    <a:pt x="1100" y="433"/>
                  </a:lnTo>
                  <a:lnTo>
                    <a:pt x="1115" y="429"/>
                  </a:lnTo>
                  <a:lnTo>
                    <a:pt x="1130" y="424"/>
                  </a:lnTo>
                  <a:lnTo>
                    <a:pt x="1143" y="418"/>
                  </a:lnTo>
                  <a:lnTo>
                    <a:pt x="1155" y="412"/>
                  </a:lnTo>
                  <a:lnTo>
                    <a:pt x="1165" y="405"/>
                  </a:lnTo>
                  <a:lnTo>
                    <a:pt x="1173" y="396"/>
                  </a:lnTo>
                  <a:lnTo>
                    <a:pt x="1181" y="388"/>
                  </a:lnTo>
                  <a:lnTo>
                    <a:pt x="1187" y="378"/>
                  </a:lnTo>
                  <a:lnTo>
                    <a:pt x="1193" y="366"/>
                  </a:lnTo>
                  <a:lnTo>
                    <a:pt x="1196" y="354"/>
                  </a:lnTo>
                  <a:lnTo>
                    <a:pt x="1204" y="332"/>
                  </a:lnTo>
                  <a:close/>
                  <a:moveTo>
                    <a:pt x="1536" y="0"/>
                  </a:moveTo>
                  <a:lnTo>
                    <a:pt x="1716" y="0"/>
                  </a:lnTo>
                  <a:lnTo>
                    <a:pt x="1638" y="260"/>
                  </a:lnTo>
                  <a:lnTo>
                    <a:pt x="1805" y="140"/>
                  </a:lnTo>
                  <a:lnTo>
                    <a:pt x="2021" y="140"/>
                  </a:lnTo>
                  <a:lnTo>
                    <a:pt x="1819" y="267"/>
                  </a:lnTo>
                  <a:lnTo>
                    <a:pt x="1921" y="505"/>
                  </a:lnTo>
                  <a:lnTo>
                    <a:pt x="1723" y="505"/>
                  </a:lnTo>
                  <a:lnTo>
                    <a:pt x="1674" y="359"/>
                  </a:lnTo>
                  <a:lnTo>
                    <a:pt x="1593" y="410"/>
                  </a:lnTo>
                  <a:lnTo>
                    <a:pt x="1564" y="505"/>
                  </a:lnTo>
                  <a:lnTo>
                    <a:pt x="1384" y="505"/>
                  </a:lnTo>
                  <a:lnTo>
                    <a:pt x="1536" y="0"/>
                  </a:lnTo>
                  <a:close/>
                  <a:moveTo>
                    <a:pt x="2413" y="505"/>
                  </a:moveTo>
                  <a:lnTo>
                    <a:pt x="2249" y="505"/>
                  </a:lnTo>
                  <a:lnTo>
                    <a:pt x="2266" y="446"/>
                  </a:lnTo>
                  <a:lnTo>
                    <a:pt x="2243" y="463"/>
                  </a:lnTo>
                  <a:lnTo>
                    <a:pt x="2220" y="478"/>
                  </a:lnTo>
                  <a:lnTo>
                    <a:pt x="2198" y="488"/>
                  </a:lnTo>
                  <a:lnTo>
                    <a:pt x="2177" y="498"/>
                  </a:lnTo>
                  <a:lnTo>
                    <a:pt x="2155" y="504"/>
                  </a:lnTo>
                  <a:lnTo>
                    <a:pt x="2132" y="509"/>
                  </a:lnTo>
                  <a:lnTo>
                    <a:pt x="2107" y="513"/>
                  </a:lnTo>
                  <a:lnTo>
                    <a:pt x="2081" y="513"/>
                  </a:lnTo>
                  <a:lnTo>
                    <a:pt x="2064" y="513"/>
                  </a:lnTo>
                  <a:lnTo>
                    <a:pt x="2047" y="512"/>
                  </a:lnTo>
                  <a:lnTo>
                    <a:pt x="2032" y="509"/>
                  </a:lnTo>
                  <a:lnTo>
                    <a:pt x="2019" y="504"/>
                  </a:lnTo>
                  <a:lnTo>
                    <a:pt x="2007" y="499"/>
                  </a:lnTo>
                  <a:lnTo>
                    <a:pt x="1996" y="493"/>
                  </a:lnTo>
                  <a:lnTo>
                    <a:pt x="1986" y="487"/>
                  </a:lnTo>
                  <a:lnTo>
                    <a:pt x="1978" y="479"/>
                  </a:lnTo>
                  <a:lnTo>
                    <a:pt x="1970" y="469"/>
                  </a:lnTo>
                  <a:lnTo>
                    <a:pt x="1965" y="459"/>
                  </a:lnTo>
                  <a:lnTo>
                    <a:pt x="1962" y="447"/>
                  </a:lnTo>
                  <a:lnTo>
                    <a:pt x="1959" y="435"/>
                  </a:lnTo>
                  <a:lnTo>
                    <a:pt x="1959" y="420"/>
                  </a:lnTo>
                  <a:lnTo>
                    <a:pt x="1961" y="406"/>
                  </a:lnTo>
                  <a:lnTo>
                    <a:pt x="1964" y="390"/>
                  </a:lnTo>
                  <a:lnTo>
                    <a:pt x="1968" y="372"/>
                  </a:lnTo>
                  <a:lnTo>
                    <a:pt x="2038" y="140"/>
                  </a:lnTo>
                  <a:lnTo>
                    <a:pt x="2215" y="140"/>
                  </a:lnTo>
                  <a:lnTo>
                    <a:pt x="2155" y="340"/>
                  </a:lnTo>
                  <a:lnTo>
                    <a:pt x="2151" y="356"/>
                  </a:lnTo>
                  <a:lnTo>
                    <a:pt x="2150" y="369"/>
                  </a:lnTo>
                  <a:lnTo>
                    <a:pt x="2150" y="376"/>
                  </a:lnTo>
                  <a:lnTo>
                    <a:pt x="2151" y="380"/>
                  </a:lnTo>
                  <a:lnTo>
                    <a:pt x="2153" y="385"/>
                  </a:lnTo>
                  <a:lnTo>
                    <a:pt x="2156" y="389"/>
                  </a:lnTo>
                  <a:lnTo>
                    <a:pt x="2158" y="393"/>
                  </a:lnTo>
                  <a:lnTo>
                    <a:pt x="2162" y="396"/>
                  </a:lnTo>
                  <a:lnTo>
                    <a:pt x="2167" y="399"/>
                  </a:lnTo>
                  <a:lnTo>
                    <a:pt x="2172" y="400"/>
                  </a:lnTo>
                  <a:lnTo>
                    <a:pt x="2183" y="403"/>
                  </a:lnTo>
                  <a:lnTo>
                    <a:pt x="2196" y="403"/>
                  </a:lnTo>
                  <a:lnTo>
                    <a:pt x="2204" y="403"/>
                  </a:lnTo>
                  <a:lnTo>
                    <a:pt x="2212" y="402"/>
                  </a:lnTo>
                  <a:lnTo>
                    <a:pt x="2219" y="401"/>
                  </a:lnTo>
                  <a:lnTo>
                    <a:pt x="2226" y="399"/>
                  </a:lnTo>
                  <a:lnTo>
                    <a:pt x="2234" y="396"/>
                  </a:lnTo>
                  <a:lnTo>
                    <a:pt x="2241" y="393"/>
                  </a:lnTo>
                  <a:lnTo>
                    <a:pt x="2247" y="389"/>
                  </a:lnTo>
                  <a:lnTo>
                    <a:pt x="2253" y="384"/>
                  </a:lnTo>
                  <a:lnTo>
                    <a:pt x="2260" y="379"/>
                  </a:lnTo>
                  <a:lnTo>
                    <a:pt x="2266" y="373"/>
                  </a:lnTo>
                  <a:lnTo>
                    <a:pt x="2271" y="366"/>
                  </a:lnTo>
                  <a:lnTo>
                    <a:pt x="2277" y="357"/>
                  </a:lnTo>
                  <a:lnTo>
                    <a:pt x="2282" y="349"/>
                  </a:lnTo>
                  <a:lnTo>
                    <a:pt x="2286" y="338"/>
                  </a:lnTo>
                  <a:lnTo>
                    <a:pt x="2291" y="327"/>
                  </a:lnTo>
                  <a:lnTo>
                    <a:pt x="2294" y="315"/>
                  </a:lnTo>
                  <a:lnTo>
                    <a:pt x="2348" y="140"/>
                  </a:lnTo>
                  <a:lnTo>
                    <a:pt x="2523" y="140"/>
                  </a:lnTo>
                  <a:lnTo>
                    <a:pt x="2413" y="505"/>
                  </a:lnTo>
                  <a:close/>
                  <a:moveTo>
                    <a:pt x="3050" y="258"/>
                  </a:moveTo>
                  <a:lnTo>
                    <a:pt x="2886" y="243"/>
                  </a:lnTo>
                  <a:lnTo>
                    <a:pt x="2896" y="227"/>
                  </a:lnTo>
                  <a:lnTo>
                    <a:pt x="2907" y="213"/>
                  </a:lnTo>
                  <a:lnTo>
                    <a:pt x="2918" y="199"/>
                  </a:lnTo>
                  <a:lnTo>
                    <a:pt x="2930" y="189"/>
                  </a:lnTo>
                  <a:lnTo>
                    <a:pt x="2943" y="179"/>
                  </a:lnTo>
                  <a:lnTo>
                    <a:pt x="2958" y="169"/>
                  </a:lnTo>
                  <a:lnTo>
                    <a:pt x="2974" y="162"/>
                  </a:lnTo>
                  <a:lnTo>
                    <a:pt x="2992" y="153"/>
                  </a:lnTo>
                  <a:lnTo>
                    <a:pt x="3006" y="149"/>
                  </a:lnTo>
                  <a:lnTo>
                    <a:pt x="3023" y="144"/>
                  </a:lnTo>
                  <a:lnTo>
                    <a:pt x="3043" y="140"/>
                  </a:lnTo>
                  <a:lnTo>
                    <a:pt x="3063" y="136"/>
                  </a:lnTo>
                  <a:lnTo>
                    <a:pt x="3086" y="134"/>
                  </a:lnTo>
                  <a:lnTo>
                    <a:pt x="3108" y="133"/>
                  </a:lnTo>
                  <a:lnTo>
                    <a:pt x="3132" y="132"/>
                  </a:lnTo>
                  <a:lnTo>
                    <a:pt x="3157" y="132"/>
                  </a:lnTo>
                  <a:lnTo>
                    <a:pt x="3194" y="132"/>
                  </a:lnTo>
                  <a:lnTo>
                    <a:pt x="3227" y="133"/>
                  </a:lnTo>
                  <a:lnTo>
                    <a:pt x="3256" y="135"/>
                  </a:lnTo>
                  <a:lnTo>
                    <a:pt x="3282" y="138"/>
                  </a:lnTo>
                  <a:lnTo>
                    <a:pt x="3293" y="140"/>
                  </a:lnTo>
                  <a:lnTo>
                    <a:pt x="3304" y="142"/>
                  </a:lnTo>
                  <a:lnTo>
                    <a:pt x="3313" y="146"/>
                  </a:lnTo>
                  <a:lnTo>
                    <a:pt x="3322" y="149"/>
                  </a:lnTo>
                  <a:lnTo>
                    <a:pt x="3330" y="153"/>
                  </a:lnTo>
                  <a:lnTo>
                    <a:pt x="3339" y="157"/>
                  </a:lnTo>
                  <a:lnTo>
                    <a:pt x="3346" y="162"/>
                  </a:lnTo>
                  <a:lnTo>
                    <a:pt x="3352" y="168"/>
                  </a:lnTo>
                  <a:lnTo>
                    <a:pt x="3361" y="176"/>
                  </a:lnTo>
                  <a:lnTo>
                    <a:pt x="3367" y="186"/>
                  </a:lnTo>
                  <a:lnTo>
                    <a:pt x="3371" y="198"/>
                  </a:lnTo>
                  <a:lnTo>
                    <a:pt x="3375" y="212"/>
                  </a:lnTo>
                  <a:lnTo>
                    <a:pt x="3376" y="225"/>
                  </a:lnTo>
                  <a:lnTo>
                    <a:pt x="3376" y="240"/>
                  </a:lnTo>
                  <a:lnTo>
                    <a:pt x="3374" y="253"/>
                  </a:lnTo>
                  <a:lnTo>
                    <a:pt x="3371" y="266"/>
                  </a:lnTo>
                  <a:lnTo>
                    <a:pt x="3323" y="428"/>
                  </a:lnTo>
                  <a:lnTo>
                    <a:pt x="3319" y="440"/>
                  </a:lnTo>
                  <a:lnTo>
                    <a:pt x="3317" y="451"/>
                  </a:lnTo>
                  <a:lnTo>
                    <a:pt x="3316" y="459"/>
                  </a:lnTo>
                  <a:lnTo>
                    <a:pt x="3314" y="468"/>
                  </a:lnTo>
                  <a:lnTo>
                    <a:pt x="3314" y="475"/>
                  </a:lnTo>
                  <a:lnTo>
                    <a:pt x="3316" y="485"/>
                  </a:lnTo>
                  <a:lnTo>
                    <a:pt x="3318" y="495"/>
                  </a:lnTo>
                  <a:lnTo>
                    <a:pt x="3322" y="505"/>
                  </a:lnTo>
                  <a:lnTo>
                    <a:pt x="3157" y="505"/>
                  </a:lnTo>
                  <a:lnTo>
                    <a:pt x="3152" y="492"/>
                  </a:lnTo>
                  <a:lnTo>
                    <a:pt x="3149" y="484"/>
                  </a:lnTo>
                  <a:lnTo>
                    <a:pt x="3149" y="474"/>
                  </a:lnTo>
                  <a:lnTo>
                    <a:pt x="3151" y="461"/>
                  </a:lnTo>
                  <a:lnTo>
                    <a:pt x="3130" y="473"/>
                  </a:lnTo>
                  <a:lnTo>
                    <a:pt x="3109" y="484"/>
                  </a:lnTo>
                  <a:lnTo>
                    <a:pt x="3090" y="492"/>
                  </a:lnTo>
                  <a:lnTo>
                    <a:pt x="3071" y="498"/>
                  </a:lnTo>
                  <a:lnTo>
                    <a:pt x="3044" y="504"/>
                  </a:lnTo>
                  <a:lnTo>
                    <a:pt x="3017" y="509"/>
                  </a:lnTo>
                  <a:lnTo>
                    <a:pt x="2988" y="513"/>
                  </a:lnTo>
                  <a:lnTo>
                    <a:pt x="2958" y="513"/>
                  </a:lnTo>
                  <a:lnTo>
                    <a:pt x="2938" y="513"/>
                  </a:lnTo>
                  <a:lnTo>
                    <a:pt x="2920" y="512"/>
                  </a:lnTo>
                  <a:lnTo>
                    <a:pt x="2903" y="509"/>
                  </a:lnTo>
                  <a:lnTo>
                    <a:pt x="2887" y="505"/>
                  </a:lnTo>
                  <a:lnTo>
                    <a:pt x="2874" y="502"/>
                  </a:lnTo>
                  <a:lnTo>
                    <a:pt x="2862" y="496"/>
                  </a:lnTo>
                  <a:lnTo>
                    <a:pt x="2851" y="490"/>
                  </a:lnTo>
                  <a:lnTo>
                    <a:pt x="2843" y="484"/>
                  </a:lnTo>
                  <a:lnTo>
                    <a:pt x="2834" y="475"/>
                  </a:lnTo>
                  <a:lnTo>
                    <a:pt x="2828" y="467"/>
                  </a:lnTo>
                  <a:lnTo>
                    <a:pt x="2824" y="458"/>
                  </a:lnTo>
                  <a:lnTo>
                    <a:pt x="2821" y="450"/>
                  </a:lnTo>
                  <a:lnTo>
                    <a:pt x="2818" y="440"/>
                  </a:lnTo>
                  <a:lnTo>
                    <a:pt x="2818" y="430"/>
                  </a:lnTo>
                  <a:lnTo>
                    <a:pt x="2819" y="419"/>
                  </a:lnTo>
                  <a:lnTo>
                    <a:pt x="2822" y="408"/>
                  </a:lnTo>
                  <a:lnTo>
                    <a:pt x="2826" y="399"/>
                  </a:lnTo>
                  <a:lnTo>
                    <a:pt x="2830" y="389"/>
                  </a:lnTo>
                  <a:lnTo>
                    <a:pt x="2835" y="379"/>
                  </a:lnTo>
                  <a:lnTo>
                    <a:pt x="2841" y="371"/>
                  </a:lnTo>
                  <a:lnTo>
                    <a:pt x="2849" y="362"/>
                  </a:lnTo>
                  <a:lnTo>
                    <a:pt x="2856" y="354"/>
                  </a:lnTo>
                  <a:lnTo>
                    <a:pt x="2864" y="346"/>
                  </a:lnTo>
                  <a:lnTo>
                    <a:pt x="2874" y="340"/>
                  </a:lnTo>
                  <a:lnTo>
                    <a:pt x="2884" y="333"/>
                  </a:lnTo>
                  <a:lnTo>
                    <a:pt x="2896" y="327"/>
                  </a:lnTo>
                  <a:lnTo>
                    <a:pt x="2909" y="322"/>
                  </a:lnTo>
                  <a:lnTo>
                    <a:pt x="2924" y="316"/>
                  </a:lnTo>
                  <a:lnTo>
                    <a:pt x="2941" y="311"/>
                  </a:lnTo>
                  <a:lnTo>
                    <a:pt x="2959" y="308"/>
                  </a:lnTo>
                  <a:lnTo>
                    <a:pt x="2978" y="304"/>
                  </a:lnTo>
                  <a:lnTo>
                    <a:pt x="2999" y="300"/>
                  </a:lnTo>
                  <a:lnTo>
                    <a:pt x="3046" y="293"/>
                  </a:lnTo>
                  <a:lnTo>
                    <a:pt x="3084" y="287"/>
                  </a:lnTo>
                  <a:lnTo>
                    <a:pt x="3113" y="281"/>
                  </a:lnTo>
                  <a:lnTo>
                    <a:pt x="3134" y="277"/>
                  </a:lnTo>
                  <a:lnTo>
                    <a:pt x="3149" y="275"/>
                  </a:lnTo>
                  <a:lnTo>
                    <a:pt x="3166" y="270"/>
                  </a:lnTo>
                  <a:lnTo>
                    <a:pt x="3183" y="266"/>
                  </a:lnTo>
                  <a:lnTo>
                    <a:pt x="3200" y="261"/>
                  </a:lnTo>
                  <a:lnTo>
                    <a:pt x="3204" y="249"/>
                  </a:lnTo>
                  <a:lnTo>
                    <a:pt x="3204" y="240"/>
                  </a:lnTo>
                  <a:lnTo>
                    <a:pt x="3204" y="235"/>
                  </a:lnTo>
                  <a:lnTo>
                    <a:pt x="3203" y="231"/>
                  </a:lnTo>
                  <a:lnTo>
                    <a:pt x="3200" y="227"/>
                  </a:lnTo>
                  <a:lnTo>
                    <a:pt x="3198" y="225"/>
                  </a:lnTo>
                  <a:lnTo>
                    <a:pt x="3192" y="220"/>
                  </a:lnTo>
                  <a:lnTo>
                    <a:pt x="3182" y="216"/>
                  </a:lnTo>
                  <a:lnTo>
                    <a:pt x="3170" y="215"/>
                  </a:lnTo>
                  <a:lnTo>
                    <a:pt x="3154" y="214"/>
                  </a:lnTo>
                  <a:lnTo>
                    <a:pt x="3134" y="215"/>
                  </a:lnTo>
                  <a:lnTo>
                    <a:pt x="3115" y="218"/>
                  </a:lnTo>
                  <a:lnTo>
                    <a:pt x="3100" y="220"/>
                  </a:lnTo>
                  <a:lnTo>
                    <a:pt x="3086" y="225"/>
                  </a:lnTo>
                  <a:lnTo>
                    <a:pt x="3077" y="231"/>
                  </a:lnTo>
                  <a:lnTo>
                    <a:pt x="3067" y="238"/>
                  </a:lnTo>
                  <a:lnTo>
                    <a:pt x="3058" y="247"/>
                  </a:lnTo>
                  <a:lnTo>
                    <a:pt x="3050" y="258"/>
                  </a:lnTo>
                  <a:close/>
                  <a:moveTo>
                    <a:pt x="3180" y="332"/>
                  </a:moveTo>
                  <a:lnTo>
                    <a:pt x="3159" y="337"/>
                  </a:lnTo>
                  <a:lnTo>
                    <a:pt x="3140" y="342"/>
                  </a:lnTo>
                  <a:lnTo>
                    <a:pt x="3119" y="345"/>
                  </a:lnTo>
                  <a:lnTo>
                    <a:pt x="3099" y="350"/>
                  </a:lnTo>
                  <a:lnTo>
                    <a:pt x="3073" y="355"/>
                  </a:lnTo>
                  <a:lnTo>
                    <a:pt x="3051" y="361"/>
                  </a:lnTo>
                  <a:lnTo>
                    <a:pt x="3035" y="367"/>
                  </a:lnTo>
                  <a:lnTo>
                    <a:pt x="3025" y="372"/>
                  </a:lnTo>
                  <a:lnTo>
                    <a:pt x="3016" y="378"/>
                  </a:lnTo>
                  <a:lnTo>
                    <a:pt x="3009" y="384"/>
                  </a:lnTo>
                  <a:lnTo>
                    <a:pt x="3005" y="391"/>
                  </a:lnTo>
                  <a:lnTo>
                    <a:pt x="3001" y="399"/>
                  </a:lnTo>
                  <a:lnTo>
                    <a:pt x="3000" y="406"/>
                  </a:lnTo>
                  <a:lnTo>
                    <a:pt x="3000" y="413"/>
                  </a:lnTo>
                  <a:lnTo>
                    <a:pt x="3003" y="419"/>
                  </a:lnTo>
                  <a:lnTo>
                    <a:pt x="3008" y="425"/>
                  </a:lnTo>
                  <a:lnTo>
                    <a:pt x="3015" y="430"/>
                  </a:lnTo>
                  <a:lnTo>
                    <a:pt x="3023" y="433"/>
                  </a:lnTo>
                  <a:lnTo>
                    <a:pt x="3034" y="435"/>
                  </a:lnTo>
                  <a:lnTo>
                    <a:pt x="3048" y="435"/>
                  </a:lnTo>
                  <a:lnTo>
                    <a:pt x="3062" y="435"/>
                  </a:lnTo>
                  <a:lnTo>
                    <a:pt x="3077" y="433"/>
                  </a:lnTo>
                  <a:lnTo>
                    <a:pt x="3091" y="429"/>
                  </a:lnTo>
                  <a:lnTo>
                    <a:pt x="3106" y="424"/>
                  </a:lnTo>
                  <a:lnTo>
                    <a:pt x="3119" y="418"/>
                  </a:lnTo>
                  <a:lnTo>
                    <a:pt x="3131" y="412"/>
                  </a:lnTo>
                  <a:lnTo>
                    <a:pt x="3141" y="405"/>
                  </a:lnTo>
                  <a:lnTo>
                    <a:pt x="3149" y="396"/>
                  </a:lnTo>
                  <a:lnTo>
                    <a:pt x="3157" y="388"/>
                  </a:lnTo>
                  <a:lnTo>
                    <a:pt x="3163" y="378"/>
                  </a:lnTo>
                  <a:lnTo>
                    <a:pt x="3169" y="366"/>
                  </a:lnTo>
                  <a:lnTo>
                    <a:pt x="3173" y="354"/>
                  </a:lnTo>
                  <a:lnTo>
                    <a:pt x="3180" y="332"/>
                  </a:lnTo>
                  <a:close/>
                  <a:moveTo>
                    <a:pt x="3805" y="140"/>
                  </a:moveTo>
                  <a:lnTo>
                    <a:pt x="3968" y="140"/>
                  </a:lnTo>
                  <a:lnTo>
                    <a:pt x="3864" y="485"/>
                  </a:lnTo>
                  <a:lnTo>
                    <a:pt x="3860" y="501"/>
                  </a:lnTo>
                  <a:lnTo>
                    <a:pt x="3854" y="518"/>
                  </a:lnTo>
                  <a:lnTo>
                    <a:pt x="3846" y="535"/>
                  </a:lnTo>
                  <a:lnTo>
                    <a:pt x="3835" y="550"/>
                  </a:lnTo>
                  <a:lnTo>
                    <a:pt x="3822" y="566"/>
                  </a:lnTo>
                  <a:lnTo>
                    <a:pt x="3807" y="582"/>
                  </a:lnTo>
                  <a:lnTo>
                    <a:pt x="3792" y="595"/>
                  </a:lnTo>
                  <a:lnTo>
                    <a:pt x="3775" y="606"/>
                  </a:lnTo>
                  <a:lnTo>
                    <a:pt x="3757" y="617"/>
                  </a:lnTo>
                  <a:lnTo>
                    <a:pt x="3739" y="626"/>
                  </a:lnTo>
                  <a:lnTo>
                    <a:pt x="3718" y="634"/>
                  </a:lnTo>
                  <a:lnTo>
                    <a:pt x="3695" y="640"/>
                  </a:lnTo>
                  <a:lnTo>
                    <a:pt x="3672" y="645"/>
                  </a:lnTo>
                  <a:lnTo>
                    <a:pt x="3647" y="649"/>
                  </a:lnTo>
                  <a:lnTo>
                    <a:pt x="3620" y="651"/>
                  </a:lnTo>
                  <a:lnTo>
                    <a:pt x="3592" y="654"/>
                  </a:lnTo>
                  <a:lnTo>
                    <a:pt x="3562" y="654"/>
                  </a:lnTo>
                  <a:lnTo>
                    <a:pt x="3529" y="654"/>
                  </a:lnTo>
                  <a:lnTo>
                    <a:pt x="3499" y="651"/>
                  </a:lnTo>
                  <a:lnTo>
                    <a:pt x="3472" y="649"/>
                  </a:lnTo>
                  <a:lnTo>
                    <a:pt x="3448" y="645"/>
                  </a:lnTo>
                  <a:lnTo>
                    <a:pt x="3427" y="640"/>
                  </a:lnTo>
                  <a:lnTo>
                    <a:pt x="3409" y="635"/>
                  </a:lnTo>
                  <a:lnTo>
                    <a:pt x="3395" y="628"/>
                  </a:lnTo>
                  <a:lnTo>
                    <a:pt x="3382" y="621"/>
                  </a:lnTo>
                  <a:lnTo>
                    <a:pt x="3373" y="612"/>
                  </a:lnTo>
                  <a:lnTo>
                    <a:pt x="3365" y="603"/>
                  </a:lnTo>
                  <a:lnTo>
                    <a:pt x="3359" y="593"/>
                  </a:lnTo>
                  <a:lnTo>
                    <a:pt x="3356" y="582"/>
                  </a:lnTo>
                  <a:lnTo>
                    <a:pt x="3353" y="571"/>
                  </a:lnTo>
                  <a:lnTo>
                    <a:pt x="3353" y="559"/>
                  </a:lnTo>
                  <a:lnTo>
                    <a:pt x="3354" y="546"/>
                  </a:lnTo>
                  <a:lnTo>
                    <a:pt x="3357" y="532"/>
                  </a:lnTo>
                  <a:lnTo>
                    <a:pt x="3361" y="524"/>
                  </a:lnTo>
                  <a:lnTo>
                    <a:pt x="3364" y="513"/>
                  </a:lnTo>
                  <a:lnTo>
                    <a:pt x="3530" y="529"/>
                  </a:lnTo>
                  <a:lnTo>
                    <a:pt x="3530" y="538"/>
                  </a:lnTo>
                  <a:lnTo>
                    <a:pt x="3533" y="546"/>
                  </a:lnTo>
                  <a:lnTo>
                    <a:pt x="3536" y="550"/>
                  </a:lnTo>
                  <a:lnTo>
                    <a:pt x="3541" y="555"/>
                  </a:lnTo>
                  <a:lnTo>
                    <a:pt x="3551" y="560"/>
                  </a:lnTo>
                  <a:lnTo>
                    <a:pt x="3562" y="562"/>
                  </a:lnTo>
                  <a:lnTo>
                    <a:pt x="3574" y="565"/>
                  </a:lnTo>
                  <a:lnTo>
                    <a:pt x="3587" y="566"/>
                  </a:lnTo>
                  <a:lnTo>
                    <a:pt x="3606" y="565"/>
                  </a:lnTo>
                  <a:lnTo>
                    <a:pt x="3621" y="561"/>
                  </a:lnTo>
                  <a:lnTo>
                    <a:pt x="3630" y="559"/>
                  </a:lnTo>
                  <a:lnTo>
                    <a:pt x="3636" y="556"/>
                  </a:lnTo>
                  <a:lnTo>
                    <a:pt x="3643" y="553"/>
                  </a:lnTo>
                  <a:lnTo>
                    <a:pt x="3649" y="549"/>
                  </a:lnTo>
                  <a:lnTo>
                    <a:pt x="3655" y="546"/>
                  </a:lnTo>
                  <a:lnTo>
                    <a:pt x="3660" y="539"/>
                  </a:lnTo>
                  <a:lnTo>
                    <a:pt x="3665" y="535"/>
                  </a:lnTo>
                  <a:lnTo>
                    <a:pt x="3670" y="527"/>
                  </a:lnTo>
                  <a:lnTo>
                    <a:pt x="3674" y="520"/>
                  </a:lnTo>
                  <a:lnTo>
                    <a:pt x="3678" y="512"/>
                  </a:lnTo>
                  <a:lnTo>
                    <a:pt x="3682" y="503"/>
                  </a:lnTo>
                  <a:lnTo>
                    <a:pt x="3684" y="493"/>
                  </a:lnTo>
                  <a:lnTo>
                    <a:pt x="3701" y="437"/>
                  </a:lnTo>
                  <a:lnTo>
                    <a:pt x="3686" y="450"/>
                  </a:lnTo>
                  <a:lnTo>
                    <a:pt x="3669" y="458"/>
                  </a:lnTo>
                  <a:lnTo>
                    <a:pt x="3654" y="467"/>
                  </a:lnTo>
                  <a:lnTo>
                    <a:pt x="3640" y="473"/>
                  </a:lnTo>
                  <a:lnTo>
                    <a:pt x="3617" y="481"/>
                  </a:lnTo>
                  <a:lnTo>
                    <a:pt x="3593" y="486"/>
                  </a:lnTo>
                  <a:lnTo>
                    <a:pt x="3569" y="490"/>
                  </a:lnTo>
                  <a:lnTo>
                    <a:pt x="3546" y="491"/>
                  </a:lnTo>
                  <a:lnTo>
                    <a:pt x="3524" y="490"/>
                  </a:lnTo>
                  <a:lnTo>
                    <a:pt x="3504" y="486"/>
                  </a:lnTo>
                  <a:lnTo>
                    <a:pt x="3494" y="484"/>
                  </a:lnTo>
                  <a:lnTo>
                    <a:pt x="3484" y="481"/>
                  </a:lnTo>
                  <a:lnTo>
                    <a:pt x="3476" y="478"/>
                  </a:lnTo>
                  <a:lnTo>
                    <a:pt x="3467" y="474"/>
                  </a:lnTo>
                  <a:lnTo>
                    <a:pt x="3460" y="470"/>
                  </a:lnTo>
                  <a:lnTo>
                    <a:pt x="3453" y="465"/>
                  </a:lnTo>
                  <a:lnTo>
                    <a:pt x="3445" y="461"/>
                  </a:lnTo>
                  <a:lnTo>
                    <a:pt x="3439" y="454"/>
                  </a:lnTo>
                  <a:lnTo>
                    <a:pt x="3433" y="448"/>
                  </a:lnTo>
                  <a:lnTo>
                    <a:pt x="3427" y="441"/>
                  </a:lnTo>
                  <a:lnTo>
                    <a:pt x="3421" y="434"/>
                  </a:lnTo>
                  <a:lnTo>
                    <a:pt x="3416" y="427"/>
                  </a:lnTo>
                  <a:lnTo>
                    <a:pt x="3411" y="414"/>
                  </a:lnTo>
                  <a:lnTo>
                    <a:pt x="3407" y="402"/>
                  </a:lnTo>
                  <a:lnTo>
                    <a:pt x="3404" y="388"/>
                  </a:lnTo>
                  <a:lnTo>
                    <a:pt x="3403" y="373"/>
                  </a:lnTo>
                  <a:lnTo>
                    <a:pt x="3403" y="359"/>
                  </a:lnTo>
                  <a:lnTo>
                    <a:pt x="3405" y="342"/>
                  </a:lnTo>
                  <a:lnTo>
                    <a:pt x="3408" y="325"/>
                  </a:lnTo>
                  <a:lnTo>
                    <a:pt x="3413" y="306"/>
                  </a:lnTo>
                  <a:lnTo>
                    <a:pt x="3420" y="286"/>
                  </a:lnTo>
                  <a:lnTo>
                    <a:pt x="3428" y="266"/>
                  </a:lnTo>
                  <a:lnTo>
                    <a:pt x="3438" y="248"/>
                  </a:lnTo>
                  <a:lnTo>
                    <a:pt x="3449" y="231"/>
                  </a:lnTo>
                  <a:lnTo>
                    <a:pt x="3461" y="215"/>
                  </a:lnTo>
                  <a:lnTo>
                    <a:pt x="3473" y="201"/>
                  </a:lnTo>
                  <a:lnTo>
                    <a:pt x="3488" y="187"/>
                  </a:lnTo>
                  <a:lnTo>
                    <a:pt x="3504" y="176"/>
                  </a:lnTo>
                  <a:lnTo>
                    <a:pt x="3521" y="166"/>
                  </a:lnTo>
                  <a:lnTo>
                    <a:pt x="3538" y="156"/>
                  </a:lnTo>
                  <a:lnTo>
                    <a:pt x="3556" y="149"/>
                  </a:lnTo>
                  <a:lnTo>
                    <a:pt x="3574" y="142"/>
                  </a:lnTo>
                  <a:lnTo>
                    <a:pt x="3593" y="138"/>
                  </a:lnTo>
                  <a:lnTo>
                    <a:pt x="3613" y="134"/>
                  </a:lnTo>
                  <a:lnTo>
                    <a:pt x="3632" y="132"/>
                  </a:lnTo>
                  <a:lnTo>
                    <a:pt x="3653" y="132"/>
                  </a:lnTo>
                  <a:lnTo>
                    <a:pt x="3678" y="132"/>
                  </a:lnTo>
                  <a:lnTo>
                    <a:pt x="3701" y="135"/>
                  </a:lnTo>
                  <a:lnTo>
                    <a:pt x="3711" y="136"/>
                  </a:lnTo>
                  <a:lnTo>
                    <a:pt x="3721" y="139"/>
                  </a:lnTo>
                  <a:lnTo>
                    <a:pt x="3729" y="142"/>
                  </a:lnTo>
                  <a:lnTo>
                    <a:pt x="3737" y="146"/>
                  </a:lnTo>
                  <a:lnTo>
                    <a:pt x="3745" y="150"/>
                  </a:lnTo>
                  <a:lnTo>
                    <a:pt x="3751" y="153"/>
                  </a:lnTo>
                  <a:lnTo>
                    <a:pt x="3758" y="159"/>
                  </a:lnTo>
                  <a:lnTo>
                    <a:pt x="3765" y="164"/>
                  </a:lnTo>
                  <a:lnTo>
                    <a:pt x="3771" y="172"/>
                  </a:lnTo>
                  <a:lnTo>
                    <a:pt x="3777" y="178"/>
                  </a:lnTo>
                  <a:lnTo>
                    <a:pt x="3783" y="185"/>
                  </a:lnTo>
                  <a:lnTo>
                    <a:pt x="3788" y="193"/>
                  </a:lnTo>
                  <a:lnTo>
                    <a:pt x="3805" y="140"/>
                  </a:lnTo>
                  <a:close/>
                  <a:moveTo>
                    <a:pt x="3585" y="317"/>
                  </a:moveTo>
                  <a:lnTo>
                    <a:pt x="3583" y="326"/>
                  </a:lnTo>
                  <a:lnTo>
                    <a:pt x="3581" y="335"/>
                  </a:lnTo>
                  <a:lnTo>
                    <a:pt x="3580" y="344"/>
                  </a:lnTo>
                  <a:lnTo>
                    <a:pt x="3580" y="351"/>
                  </a:lnTo>
                  <a:lnTo>
                    <a:pt x="3581" y="359"/>
                  </a:lnTo>
                  <a:lnTo>
                    <a:pt x="3583" y="365"/>
                  </a:lnTo>
                  <a:lnTo>
                    <a:pt x="3585" y="371"/>
                  </a:lnTo>
                  <a:lnTo>
                    <a:pt x="3589" y="376"/>
                  </a:lnTo>
                  <a:lnTo>
                    <a:pt x="3592" y="380"/>
                  </a:lnTo>
                  <a:lnTo>
                    <a:pt x="3597" y="384"/>
                  </a:lnTo>
                  <a:lnTo>
                    <a:pt x="3603" y="388"/>
                  </a:lnTo>
                  <a:lnTo>
                    <a:pt x="3609" y="390"/>
                  </a:lnTo>
                  <a:lnTo>
                    <a:pt x="3615" y="391"/>
                  </a:lnTo>
                  <a:lnTo>
                    <a:pt x="3623" y="394"/>
                  </a:lnTo>
                  <a:lnTo>
                    <a:pt x="3630" y="394"/>
                  </a:lnTo>
                  <a:lnTo>
                    <a:pt x="3638" y="395"/>
                  </a:lnTo>
                  <a:lnTo>
                    <a:pt x="3647" y="394"/>
                  </a:lnTo>
                  <a:lnTo>
                    <a:pt x="3654" y="394"/>
                  </a:lnTo>
                  <a:lnTo>
                    <a:pt x="3663" y="391"/>
                  </a:lnTo>
                  <a:lnTo>
                    <a:pt x="3670" y="390"/>
                  </a:lnTo>
                  <a:lnTo>
                    <a:pt x="3677" y="386"/>
                  </a:lnTo>
                  <a:lnTo>
                    <a:pt x="3686" y="383"/>
                  </a:lnTo>
                  <a:lnTo>
                    <a:pt x="3693" y="379"/>
                  </a:lnTo>
                  <a:lnTo>
                    <a:pt x="3699" y="374"/>
                  </a:lnTo>
                  <a:lnTo>
                    <a:pt x="3706" y="369"/>
                  </a:lnTo>
                  <a:lnTo>
                    <a:pt x="3712" y="363"/>
                  </a:lnTo>
                  <a:lnTo>
                    <a:pt x="3718" y="357"/>
                  </a:lnTo>
                  <a:lnTo>
                    <a:pt x="3723" y="350"/>
                  </a:lnTo>
                  <a:lnTo>
                    <a:pt x="3728" y="342"/>
                  </a:lnTo>
                  <a:lnTo>
                    <a:pt x="3733" y="334"/>
                  </a:lnTo>
                  <a:lnTo>
                    <a:pt x="3737" y="325"/>
                  </a:lnTo>
                  <a:lnTo>
                    <a:pt x="3740" y="315"/>
                  </a:lnTo>
                  <a:lnTo>
                    <a:pt x="3743" y="305"/>
                  </a:lnTo>
                  <a:lnTo>
                    <a:pt x="3744" y="297"/>
                  </a:lnTo>
                  <a:lnTo>
                    <a:pt x="3745" y="288"/>
                  </a:lnTo>
                  <a:lnTo>
                    <a:pt x="3745" y="280"/>
                  </a:lnTo>
                  <a:lnTo>
                    <a:pt x="3744" y="272"/>
                  </a:lnTo>
                  <a:lnTo>
                    <a:pt x="3741" y="266"/>
                  </a:lnTo>
                  <a:lnTo>
                    <a:pt x="3739" y="259"/>
                  </a:lnTo>
                  <a:lnTo>
                    <a:pt x="3735" y="254"/>
                  </a:lnTo>
                  <a:lnTo>
                    <a:pt x="3731" y="249"/>
                  </a:lnTo>
                  <a:lnTo>
                    <a:pt x="3726" y="244"/>
                  </a:lnTo>
                  <a:lnTo>
                    <a:pt x="3720" y="241"/>
                  </a:lnTo>
                  <a:lnTo>
                    <a:pt x="3714" y="238"/>
                  </a:lnTo>
                  <a:lnTo>
                    <a:pt x="3707" y="236"/>
                  </a:lnTo>
                  <a:lnTo>
                    <a:pt x="3700" y="233"/>
                  </a:lnTo>
                  <a:lnTo>
                    <a:pt x="3693" y="233"/>
                  </a:lnTo>
                  <a:lnTo>
                    <a:pt x="3684" y="232"/>
                  </a:lnTo>
                  <a:lnTo>
                    <a:pt x="3676" y="233"/>
                  </a:lnTo>
                  <a:lnTo>
                    <a:pt x="3667" y="233"/>
                  </a:lnTo>
                  <a:lnTo>
                    <a:pt x="3660" y="236"/>
                  </a:lnTo>
                  <a:lnTo>
                    <a:pt x="3653" y="237"/>
                  </a:lnTo>
                  <a:lnTo>
                    <a:pt x="3646" y="241"/>
                  </a:lnTo>
                  <a:lnTo>
                    <a:pt x="3638" y="243"/>
                  </a:lnTo>
                  <a:lnTo>
                    <a:pt x="3631" y="248"/>
                  </a:lnTo>
                  <a:lnTo>
                    <a:pt x="3625" y="252"/>
                  </a:lnTo>
                  <a:lnTo>
                    <a:pt x="3619" y="258"/>
                  </a:lnTo>
                  <a:lnTo>
                    <a:pt x="3613" y="264"/>
                  </a:lnTo>
                  <a:lnTo>
                    <a:pt x="3607" y="270"/>
                  </a:lnTo>
                  <a:lnTo>
                    <a:pt x="3602" y="278"/>
                  </a:lnTo>
                  <a:lnTo>
                    <a:pt x="3597" y="287"/>
                  </a:lnTo>
                  <a:lnTo>
                    <a:pt x="3592" y="295"/>
                  </a:lnTo>
                  <a:lnTo>
                    <a:pt x="3589" y="306"/>
                  </a:lnTo>
                  <a:lnTo>
                    <a:pt x="3585" y="317"/>
                  </a:lnTo>
                  <a:close/>
                </a:path>
              </a:pathLst>
            </a:custGeom>
            <a:solidFill>
              <a:srgbClr val="054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3" name="Freeform 366"/>
            <p:cNvSpPr>
              <a:spLocks noEditPoints="1"/>
            </p:cNvSpPr>
            <p:nvPr/>
          </p:nvSpPr>
          <p:spPr bwMode="auto">
            <a:xfrm>
              <a:off x="1710" y="1430"/>
              <a:ext cx="1967" cy="105"/>
            </a:xfrm>
            <a:custGeom>
              <a:avLst/>
              <a:gdLst>
                <a:gd name="T0" fmla="*/ 1 w 3933"/>
                <a:gd name="T1" fmla="*/ 1 h 210"/>
                <a:gd name="T2" fmla="*/ 1 w 3933"/>
                <a:gd name="T3" fmla="*/ 1 h 210"/>
                <a:gd name="T4" fmla="*/ 1 w 3933"/>
                <a:gd name="T5" fmla="*/ 1 h 210"/>
                <a:gd name="T6" fmla="*/ 1 w 3933"/>
                <a:gd name="T7" fmla="*/ 1 h 210"/>
                <a:gd name="T8" fmla="*/ 1 w 3933"/>
                <a:gd name="T9" fmla="*/ 1 h 210"/>
                <a:gd name="T10" fmla="*/ 1 w 3933"/>
                <a:gd name="T11" fmla="*/ 1 h 210"/>
                <a:gd name="T12" fmla="*/ 1 w 3933"/>
                <a:gd name="T13" fmla="*/ 1 h 210"/>
                <a:gd name="T14" fmla="*/ 1 w 3933"/>
                <a:gd name="T15" fmla="*/ 1 h 210"/>
                <a:gd name="T16" fmla="*/ 1 w 3933"/>
                <a:gd name="T17" fmla="*/ 1 h 210"/>
                <a:gd name="T18" fmla="*/ 1 w 3933"/>
                <a:gd name="T19" fmla="*/ 1 h 210"/>
                <a:gd name="T20" fmla="*/ 1 w 3933"/>
                <a:gd name="T21" fmla="*/ 1 h 210"/>
                <a:gd name="T22" fmla="*/ 1 w 3933"/>
                <a:gd name="T23" fmla="*/ 1 h 210"/>
                <a:gd name="T24" fmla="*/ 1 w 3933"/>
                <a:gd name="T25" fmla="*/ 1 h 210"/>
                <a:gd name="T26" fmla="*/ 1 w 3933"/>
                <a:gd name="T27" fmla="*/ 1 h 210"/>
                <a:gd name="T28" fmla="*/ 1 w 3933"/>
                <a:gd name="T29" fmla="*/ 1 h 210"/>
                <a:gd name="T30" fmla="*/ 1 w 3933"/>
                <a:gd name="T31" fmla="*/ 1 h 210"/>
                <a:gd name="T32" fmla="*/ 1 w 3933"/>
                <a:gd name="T33" fmla="*/ 1 h 210"/>
                <a:gd name="T34" fmla="*/ 1 w 3933"/>
                <a:gd name="T35" fmla="*/ 1 h 210"/>
                <a:gd name="T36" fmla="*/ 1 w 3933"/>
                <a:gd name="T37" fmla="*/ 1 h 210"/>
                <a:gd name="T38" fmla="*/ 1 w 3933"/>
                <a:gd name="T39" fmla="*/ 1 h 210"/>
                <a:gd name="T40" fmla="*/ 1 w 3933"/>
                <a:gd name="T41" fmla="*/ 1 h 210"/>
                <a:gd name="T42" fmla="*/ 1 w 3933"/>
                <a:gd name="T43" fmla="*/ 1 h 210"/>
                <a:gd name="T44" fmla="*/ 1 w 3933"/>
                <a:gd name="T45" fmla="*/ 1 h 210"/>
                <a:gd name="T46" fmla="*/ 1 w 3933"/>
                <a:gd name="T47" fmla="*/ 1 h 210"/>
                <a:gd name="T48" fmla="*/ 1 w 3933"/>
                <a:gd name="T49" fmla="*/ 1 h 210"/>
                <a:gd name="T50" fmla="*/ 1 w 3933"/>
                <a:gd name="T51" fmla="*/ 1 h 210"/>
                <a:gd name="T52" fmla="*/ 1 w 3933"/>
                <a:gd name="T53" fmla="*/ 1 h 210"/>
                <a:gd name="T54" fmla="*/ 1 w 3933"/>
                <a:gd name="T55" fmla="*/ 1 h 210"/>
                <a:gd name="T56" fmla="*/ 1 w 3933"/>
                <a:gd name="T57" fmla="*/ 1 h 210"/>
                <a:gd name="T58" fmla="*/ 1 w 3933"/>
                <a:gd name="T59" fmla="*/ 1 h 210"/>
                <a:gd name="T60" fmla="*/ 1 w 3933"/>
                <a:gd name="T61" fmla="*/ 1 h 210"/>
                <a:gd name="T62" fmla="*/ 1 w 3933"/>
                <a:gd name="T63" fmla="*/ 1 h 210"/>
                <a:gd name="T64" fmla="*/ 1 w 3933"/>
                <a:gd name="T65" fmla="*/ 1 h 210"/>
                <a:gd name="T66" fmla="*/ 1 w 3933"/>
                <a:gd name="T67" fmla="*/ 1 h 210"/>
                <a:gd name="T68" fmla="*/ 1 w 3933"/>
                <a:gd name="T69" fmla="*/ 1 h 210"/>
                <a:gd name="T70" fmla="*/ 1 w 3933"/>
                <a:gd name="T71" fmla="*/ 1 h 210"/>
                <a:gd name="T72" fmla="*/ 1 w 3933"/>
                <a:gd name="T73" fmla="*/ 1 h 210"/>
                <a:gd name="T74" fmla="*/ 1 w 3933"/>
                <a:gd name="T75" fmla="*/ 1 h 210"/>
                <a:gd name="T76" fmla="*/ 1 w 3933"/>
                <a:gd name="T77" fmla="*/ 1 h 210"/>
                <a:gd name="T78" fmla="*/ 1 w 3933"/>
                <a:gd name="T79" fmla="*/ 1 h 210"/>
                <a:gd name="T80" fmla="*/ 1 w 3933"/>
                <a:gd name="T81" fmla="*/ 1 h 210"/>
                <a:gd name="T82" fmla="*/ 1 w 3933"/>
                <a:gd name="T83" fmla="*/ 1 h 210"/>
                <a:gd name="T84" fmla="*/ 1 w 3933"/>
                <a:gd name="T85" fmla="*/ 1 h 210"/>
                <a:gd name="T86" fmla="*/ 1 w 3933"/>
                <a:gd name="T87" fmla="*/ 1 h 210"/>
                <a:gd name="T88" fmla="*/ 1 w 3933"/>
                <a:gd name="T89" fmla="*/ 1 h 210"/>
                <a:gd name="T90" fmla="*/ 1 w 3933"/>
                <a:gd name="T91" fmla="*/ 1 h 210"/>
                <a:gd name="T92" fmla="*/ 1 w 3933"/>
                <a:gd name="T93" fmla="*/ 1 h 210"/>
                <a:gd name="T94" fmla="*/ 1 w 3933"/>
                <a:gd name="T95" fmla="*/ 1 h 210"/>
                <a:gd name="T96" fmla="*/ 1 w 3933"/>
                <a:gd name="T97" fmla="*/ 1 h 210"/>
                <a:gd name="T98" fmla="*/ 1 w 3933"/>
                <a:gd name="T99" fmla="*/ 1 h 210"/>
                <a:gd name="T100" fmla="*/ 1 w 3933"/>
                <a:gd name="T101" fmla="*/ 1 h 210"/>
                <a:gd name="T102" fmla="*/ 1 w 3933"/>
                <a:gd name="T103" fmla="*/ 1 h 210"/>
                <a:gd name="T104" fmla="*/ 1 w 3933"/>
                <a:gd name="T105" fmla="*/ 1 h 210"/>
                <a:gd name="T106" fmla="*/ 1 w 3933"/>
                <a:gd name="T107" fmla="*/ 1 h 210"/>
                <a:gd name="T108" fmla="*/ 1 w 3933"/>
                <a:gd name="T109" fmla="*/ 1 h 210"/>
                <a:gd name="T110" fmla="*/ 1 w 3933"/>
                <a:gd name="T111" fmla="*/ 1 h 210"/>
                <a:gd name="T112" fmla="*/ 1 w 3933"/>
                <a:gd name="T113" fmla="*/ 1 h 210"/>
                <a:gd name="T114" fmla="*/ 1 w 3933"/>
                <a:gd name="T115" fmla="*/ 1 h 210"/>
                <a:gd name="T116" fmla="*/ 1 w 3933"/>
                <a:gd name="T117" fmla="*/ 1 h 210"/>
                <a:gd name="T118" fmla="*/ 1 w 3933"/>
                <a:gd name="T119" fmla="*/ 1 h 210"/>
                <a:gd name="T120" fmla="*/ 1 w 3933"/>
                <a:gd name="T121" fmla="*/ 1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33"/>
                <a:gd name="T184" fmla="*/ 0 h 210"/>
                <a:gd name="T185" fmla="*/ 3933 w 3933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33" h="210">
                  <a:moveTo>
                    <a:pt x="60" y="4"/>
                  </a:moveTo>
                  <a:lnTo>
                    <a:pt x="132" y="4"/>
                  </a:lnTo>
                  <a:lnTo>
                    <a:pt x="109" y="80"/>
                  </a:lnTo>
                  <a:lnTo>
                    <a:pt x="206" y="4"/>
                  </a:lnTo>
                  <a:lnTo>
                    <a:pt x="302" y="4"/>
                  </a:lnTo>
                  <a:lnTo>
                    <a:pt x="194" y="80"/>
                  </a:lnTo>
                  <a:lnTo>
                    <a:pt x="245" y="207"/>
                  </a:lnTo>
                  <a:lnTo>
                    <a:pt x="156" y="207"/>
                  </a:lnTo>
                  <a:lnTo>
                    <a:pt x="133" y="124"/>
                  </a:lnTo>
                  <a:lnTo>
                    <a:pt x="86" y="157"/>
                  </a:lnTo>
                  <a:lnTo>
                    <a:pt x="71" y="207"/>
                  </a:lnTo>
                  <a:lnTo>
                    <a:pt x="0" y="207"/>
                  </a:lnTo>
                  <a:lnTo>
                    <a:pt x="60" y="4"/>
                  </a:lnTo>
                  <a:close/>
                  <a:moveTo>
                    <a:pt x="430" y="207"/>
                  </a:moveTo>
                  <a:lnTo>
                    <a:pt x="370" y="207"/>
                  </a:lnTo>
                  <a:lnTo>
                    <a:pt x="377" y="183"/>
                  </a:lnTo>
                  <a:lnTo>
                    <a:pt x="369" y="190"/>
                  </a:lnTo>
                  <a:lnTo>
                    <a:pt x="360" y="196"/>
                  </a:lnTo>
                  <a:lnTo>
                    <a:pt x="352" y="200"/>
                  </a:lnTo>
                  <a:lnTo>
                    <a:pt x="344" y="204"/>
                  </a:lnTo>
                  <a:lnTo>
                    <a:pt x="336" y="207"/>
                  </a:lnTo>
                  <a:lnTo>
                    <a:pt x="327" y="209"/>
                  </a:lnTo>
                  <a:lnTo>
                    <a:pt x="318" y="210"/>
                  </a:lnTo>
                  <a:lnTo>
                    <a:pt x="309" y="210"/>
                  </a:lnTo>
                  <a:lnTo>
                    <a:pt x="296" y="209"/>
                  </a:lnTo>
                  <a:lnTo>
                    <a:pt x="286" y="207"/>
                  </a:lnTo>
                  <a:lnTo>
                    <a:pt x="281" y="205"/>
                  </a:lnTo>
                  <a:lnTo>
                    <a:pt x="278" y="203"/>
                  </a:lnTo>
                  <a:lnTo>
                    <a:pt x="274" y="199"/>
                  </a:lnTo>
                  <a:lnTo>
                    <a:pt x="272" y="197"/>
                  </a:lnTo>
                  <a:lnTo>
                    <a:pt x="269" y="193"/>
                  </a:lnTo>
                  <a:lnTo>
                    <a:pt x="267" y="188"/>
                  </a:lnTo>
                  <a:lnTo>
                    <a:pt x="265" y="183"/>
                  </a:lnTo>
                  <a:lnTo>
                    <a:pt x="265" y="179"/>
                  </a:lnTo>
                  <a:lnTo>
                    <a:pt x="265" y="166"/>
                  </a:lnTo>
                  <a:lnTo>
                    <a:pt x="269" y="153"/>
                  </a:lnTo>
                  <a:lnTo>
                    <a:pt x="297" y="60"/>
                  </a:lnTo>
                  <a:lnTo>
                    <a:pt x="361" y="60"/>
                  </a:lnTo>
                  <a:lnTo>
                    <a:pt x="337" y="141"/>
                  </a:lnTo>
                  <a:lnTo>
                    <a:pt x="336" y="147"/>
                  </a:lnTo>
                  <a:lnTo>
                    <a:pt x="335" y="153"/>
                  </a:lnTo>
                  <a:lnTo>
                    <a:pt x="336" y="157"/>
                  </a:lnTo>
                  <a:lnTo>
                    <a:pt x="337" y="160"/>
                  </a:lnTo>
                  <a:lnTo>
                    <a:pt x="339" y="163"/>
                  </a:lnTo>
                  <a:lnTo>
                    <a:pt x="343" y="165"/>
                  </a:lnTo>
                  <a:lnTo>
                    <a:pt x="347" y="166"/>
                  </a:lnTo>
                  <a:lnTo>
                    <a:pt x="352" y="166"/>
                  </a:lnTo>
                  <a:lnTo>
                    <a:pt x="358" y="165"/>
                  </a:lnTo>
                  <a:lnTo>
                    <a:pt x="363" y="164"/>
                  </a:lnTo>
                  <a:lnTo>
                    <a:pt x="369" y="162"/>
                  </a:lnTo>
                  <a:lnTo>
                    <a:pt x="373" y="158"/>
                  </a:lnTo>
                  <a:lnTo>
                    <a:pt x="377" y="154"/>
                  </a:lnTo>
                  <a:lnTo>
                    <a:pt x="382" y="147"/>
                  </a:lnTo>
                  <a:lnTo>
                    <a:pt x="386" y="140"/>
                  </a:lnTo>
                  <a:lnTo>
                    <a:pt x="389" y="130"/>
                  </a:lnTo>
                  <a:lnTo>
                    <a:pt x="410" y="60"/>
                  </a:lnTo>
                  <a:lnTo>
                    <a:pt x="474" y="60"/>
                  </a:lnTo>
                  <a:lnTo>
                    <a:pt x="430" y="207"/>
                  </a:lnTo>
                  <a:close/>
                  <a:moveTo>
                    <a:pt x="524" y="60"/>
                  </a:moveTo>
                  <a:lnTo>
                    <a:pt x="583" y="60"/>
                  </a:lnTo>
                  <a:lnTo>
                    <a:pt x="576" y="84"/>
                  </a:lnTo>
                  <a:lnTo>
                    <a:pt x="585" y="77"/>
                  </a:lnTo>
                  <a:lnTo>
                    <a:pt x="593" y="72"/>
                  </a:lnTo>
                  <a:lnTo>
                    <a:pt x="602" y="67"/>
                  </a:lnTo>
                  <a:lnTo>
                    <a:pt x="610" y="63"/>
                  </a:lnTo>
                  <a:lnTo>
                    <a:pt x="617" y="60"/>
                  </a:lnTo>
                  <a:lnTo>
                    <a:pt x="626" y="58"/>
                  </a:lnTo>
                  <a:lnTo>
                    <a:pt x="635" y="57"/>
                  </a:lnTo>
                  <a:lnTo>
                    <a:pt x="645" y="56"/>
                  </a:lnTo>
                  <a:lnTo>
                    <a:pt x="657" y="57"/>
                  </a:lnTo>
                  <a:lnTo>
                    <a:pt x="668" y="60"/>
                  </a:lnTo>
                  <a:lnTo>
                    <a:pt x="672" y="62"/>
                  </a:lnTo>
                  <a:lnTo>
                    <a:pt x="677" y="64"/>
                  </a:lnTo>
                  <a:lnTo>
                    <a:pt x="679" y="67"/>
                  </a:lnTo>
                  <a:lnTo>
                    <a:pt x="683" y="71"/>
                  </a:lnTo>
                  <a:lnTo>
                    <a:pt x="685" y="74"/>
                  </a:lnTo>
                  <a:lnTo>
                    <a:pt x="686" y="78"/>
                  </a:lnTo>
                  <a:lnTo>
                    <a:pt x="688" y="83"/>
                  </a:lnTo>
                  <a:lnTo>
                    <a:pt x="689" y="88"/>
                  </a:lnTo>
                  <a:lnTo>
                    <a:pt x="688" y="100"/>
                  </a:lnTo>
                  <a:lnTo>
                    <a:pt x="685" y="113"/>
                  </a:lnTo>
                  <a:lnTo>
                    <a:pt x="657" y="207"/>
                  </a:lnTo>
                  <a:lnTo>
                    <a:pt x="593" y="207"/>
                  </a:lnTo>
                  <a:lnTo>
                    <a:pt x="616" y="126"/>
                  </a:lnTo>
                  <a:lnTo>
                    <a:pt x="618" y="119"/>
                  </a:lnTo>
                  <a:lnTo>
                    <a:pt x="618" y="114"/>
                  </a:lnTo>
                  <a:lnTo>
                    <a:pt x="618" y="109"/>
                  </a:lnTo>
                  <a:lnTo>
                    <a:pt x="616" y="107"/>
                  </a:lnTo>
                  <a:lnTo>
                    <a:pt x="614" y="103"/>
                  </a:lnTo>
                  <a:lnTo>
                    <a:pt x="611" y="102"/>
                  </a:lnTo>
                  <a:lnTo>
                    <a:pt x="606" y="101"/>
                  </a:lnTo>
                  <a:lnTo>
                    <a:pt x="602" y="101"/>
                  </a:lnTo>
                  <a:lnTo>
                    <a:pt x="597" y="101"/>
                  </a:lnTo>
                  <a:lnTo>
                    <a:pt x="591" y="102"/>
                  </a:lnTo>
                  <a:lnTo>
                    <a:pt x="586" y="105"/>
                  </a:lnTo>
                  <a:lnTo>
                    <a:pt x="581" y="108"/>
                  </a:lnTo>
                  <a:lnTo>
                    <a:pt x="576" y="113"/>
                  </a:lnTo>
                  <a:lnTo>
                    <a:pt x="572" y="119"/>
                  </a:lnTo>
                  <a:lnTo>
                    <a:pt x="569" y="128"/>
                  </a:lnTo>
                  <a:lnTo>
                    <a:pt x="565" y="136"/>
                  </a:lnTo>
                  <a:lnTo>
                    <a:pt x="544" y="207"/>
                  </a:lnTo>
                  <a:lnTo>
                    <a:pt x="480" y="207"/>
                  </a:lnTo>
                  <a:lnTo>
                    <a:pt x="524" y="60"/>
                  </a:lnTo>
                  <a:close/>
                  <a:moveTo>
                    <a:pt x="707" y="166"/>
                  </a:moveTo>
                  <a:lnTo>
                    <a:pt x="773" y="160"/>
                  </a:lnTo>
                  <a:lnTo>
                    <a:pt x="773" y="165"/>
                  </a:lnTo>
                  <a:lnTo>
                    <a:pt x="774" y="169"/>
                  </a:lnTo>
                  <a:lnTo>
                    <a:pt x="776" y="173"/>
                  </a:lnTo>
                  <a:lnTo>
                    <a:pt x="779" y="175"/>
                  </a:lnTo>
                  <a:lnTo>
                    <a:pt x="782" y="177"/>
                  </a:lnTo>
                  <a:lnTo>
                    <a:pt x="786" y="179"/>
                  </a:lnTo>
                  <a:lnTo>
                    <a:pt x="791" y="180"/>
                  </a:lnTo>
                  <a:lnTo>
                    <a:pt x="797" y="180"/>
                  </a:lnTo>
                  <a:lnTo>
                    <a:pt x="803" y="180"/>
                  </a:lnTo>
                  <a:lnTo>
                    <a:pt x="809" y="179"/>
                  </a:lnTo>
                  <a:lnTo>
                    <a:pt x="814" y="176"/>
                  </a:lnTo>
                  <a:lnTo>
                    <a:pt x="819" y="175"/>
                  </a:lnTo>
                  <a:lnTo>
                    <a:pt x="821" y="173"/>
                  </a:lnTo>
                  <a:lnTo>
                    <a:pt x="824" y="170"/>
                  </a:lnTo>
                  <a:lnTo>
                    <a:pt x="825" y="168"/>
                  </a:lnTo>
                  <a:lnTo>
                    <a:pt x="826" y="165"/>
                  </a:lnTo>
                  <a:lnTo>
                    <a:pt x="827" y="163"/>
                  </a:lnTo>
                  <a:lnTo>
                    <a:pt x="826" y="160"/>
                  </a:lnTo>
                  <a:lnTo>
                    <a:pt x="825" y="158"/>
                  </a:lnTo>
                  <a:lnTo>
                    <a:pt x="822" y="157"/>
                  </a:lnTo>
                  <a:lnTo>
                    <a:pt x="813" y="153"/>
                  </a:lnTo>
                  <a:lnTo>
                    <a:pt x="796" y="151"/>
                  </a:lnTo>
                  <a:lnTo>
                    <a:pt x="781" y="148"/>
                  </a:lnTo>
                  <a:lnTo>
                    <a:pt x="769" y="146"/>
                  </a:lnTo>
                  <a:lnTo>
                    <a:pt x="759" y="143"/>
                  </a:lnTo>
                  <a:lnTo>
                    <a:pt x="752" y="141"/>
                  </a:lnTo>
                  <a:lnTo>
                    <a:pt x="747" y="139"/>
                  </a:lnTo>
                  <a:lnTo>
                    <a:pt x="742" y="135"/>
                  </a:lnTo>
                  <a:lnTo>
                    <a:pt x="739" y="131"/>
                  </a:lnTo>
                  <a:lnTo>
                    <a:pt x="735" y="126"/>
                  </a:lnTo>
                  <a:lnTo>
                    <a:pt x="733" y="120"/>
                  </a:lnTo>
                  <a:lnTo>
                    <a:pt x="731" y="115"/>
                  </a:lnTo>
                  <a:lnTo>
                    <a:pt x="731" y="109"/>
                  </a:lnTo>
                  <a:lnTo>
                    <a:pt x="733" y="102"/>
                  </a:lnTo>
                  <a:lnTo>
                    <a:pt x="736" y="96"/>
                  </a:lnTo>
                  <a:lnTo>
                    <a:pt x="740" y="89"/>
                  </a:lnTo>
                  <a:lnTo>
                    <a:pt x="745" y="83"/>
                  </a:lnTo>
                  <a:lnTo>
                    <a:pt x="750" y="78"/>
                  </a:lnTo>
                  <a:lnTo>
                    <a:pt x="757" y="73"/>
                  </a:lnTo>
                  <a:lnTo>
                    <a:pt x="764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91" y="60"/>
                  </a:lnTo>
                  <a:lnTo>
                    <a:pt x="802" y="57"/>
                  </a:lnTo>
                  <a:lnTo>
                    <a:pt x="815" y="57"/>
                  </a:lnTo>
                  <a:lnTo>
                    <a:pt x="828" y="56"/>
                  </a:lnTo>
                  <a:lnTo>
                    <a:pt x="842" y="57"/>
                  </a:lnTo>
                  <a:lnTo>
                    <a:pt x="854" y="57"/>
                  </a:lnTo>
                  <a:lnTo>
                    <a:pt x="864" y="58"/>
                  </a:lnTo>
                  <a:lnTo>
                    <a:pt x="871" y="61"/>
                  </a:lnTo>
                  <a:lnTo>
                    <a:pt x="877" y="63"/>
                  </a:lnTo>
                  <a:lnTo>
                    <a:pt x="883" y="66"/>
                  </a:lnTo>
                  <a:lnTo>
                    <a:pt x="888" y="69"/>
                  </a:lnTo>
                  <a:lnTo>
                    <a:pt x="891" y="73"/>
                  </a:lnTo>
                  <a:lnTo>
                    <a:pt x="894" y="78"/>
                  </a:lnTo>
                  <a:lnTo>
                    <a:pt x="898" y="83"/>
                  </a:lnTo>
                  <a:lnTo>
                    <a:pt x="899" y="89"/>
                  </a:lnTo>
                  <a:lnTo>
                    <a:pt x="900" y="96"/>
                  </a:lnTo>
                  <a:lnTo>
                    <a:pt x="838" y="101"/>
                  </a:lnTo>
                  <a:lnTo>
                    <a:pt x="837" y="97"/>
                  </a:lnTo>
                  <a:lnTo>
                    <a:pt x="837" y="95"/>
                  </a:lnTo>
                  <a:lnTo>
                    <a:pt x="834" y="92"/>
                  </a:lnTo>
                  <a:lnTo>
                    <a:pt x="833" y="91"/>
                  </a:lnTo>
                  <a:lnTo>
                    <a:pt x="830" y="89"/>
                  </a:lnTo>
                  <a:lnTo>
                    <a:pt x="826" y="88"/>
                  </a:lnTo>
                  <a:lnTo>
                    <a:pt x="821" y="86"/>
                  </a:lnTo>
                  <a:lnTo>
                    <a:pt x="816" y="86"/>
                  </a:lnTo>
                  <a:lnTo>
                    <a:pt x="807" y="88"/>
                  </a:lnTo>
                  <a:lnTo>
                    <a:pt x="799" y="90"/>
                  </a:lnTo>
                  <a:lnTo>
                    <a:pt x="794" y="94"/>
                  </a:lnTo>
                  <a:lnTo>
                    <a:pt x="792" y="98"/>
                  </a:lnTo>
                  <a:lnTo>
                    <a:pt x="792" y="101"/>
                  </a:lnTo>
                  <a:lnTo>
                    <a:pt x="792" y="102"/>
                  </a:lnTo>
                  <a:lnTo>
                    <a:pt x="793" y="105"/>
                  </a:lnTo>
                  <a:lnTo>
                    <a:pt x="796" y="106"/>
                  </a:lnTo>
                  <a:lnTo>
                    <a:pt x="805" y="108"/>
                  </a:lnTo>
                  <a:lnTo>
                    <a:pt x="821" y="111"/>
                  </a:lnTo>
                  <a:lnTo>
                    <a:pt x="836" y="113"/>
                  </a:lnTo>
                  <a:lnTo>
                    <a:pt x="848" y="115"/>
                  </a:lnTo>
                  <a:lnTo>
                    <a:pt x="859" y="117"/>
                  </a:lnTo>
                  <a:lnTo>
                    <a:pt x="866" y="120"/>
                  </a:lnTo>
                  <a:lnTo>
                    <a:pt x="873" y="123"/>
                  </a:lnTo>
                  <a:lnTo>
                    <a:pt x="878" y="126"/>
                  </a:lnTo>
                  <a:lnTo>
                    <a:pt x="883" y="131"/>
                  </a:lnTo>
                  <a:lnTo>
                    <a:pt x="885" y="136"/>
                  </a:lnTo>
                  <a:lnTo>
                    <a:pt x="888" y="141"/>
                  </a:lnTo>
                  <a:lnTo>
                    <a:pt x="889" y="147"/>
                  </a:lnTo>
                  <a:lnTo>
                    <a:pt x="888" y="153"/>
                  </a:lnTo>
                  <a:lnTo>
                    <a:pt x="887" y="159"/>
                  </a:lnTo>
                  <a:lnTo>
                    <a:pt x="884" y="165"/>
                  </a:lnTo>
                  <a:lnTo>
                    <a:pt x="881" y="171"/>
                  </a:lnTo>
                  <a:lnTo>
                    <a:pt x="877" y="179"/>
                  </a:lnTo>
                  <a:lnTo>
                    <a:pt x="871" y="185"/>
                  </a:lnTo>
                  <a:lnTo>
                    <a:pt x="864" y="190"/>
                  </a:lnTo>
                  <a:lnTo>
                    <a:pt x="856" y="194"/>
                  </a:lnTo>
                  <a:lnTo>
                    <a:pt x="848" y="199"/>
                  </a:lnTo>
                  <a:lnTo>
                    <a:pt x="838" y="203"/>
                  </a:lnTo>
                  <a:lnTo>
                    <a:pt x="826" y="207"/>
                  </a:lnTo>
                  <a:lnTo>
                    <a:pt x="814" y="209"/>
                  </a:lnTo>
                  <a:lnTo>
                    <a:pt x="799" y="210"/>
                  </a:lnTo>
                  <a:lnTo>
                    <a:pt x="783" y="210"/>
                  </a:lnTo>
                  <a:lnTo>
                    <a:pt x="763" y="210"/>
                  </a:lnTo>
                  <a:lnTo>
                    <a:pt x="746" y="208"/>
                  </a:lnTo>
                  <a:lnTo>
                    <a:pt x="739" y="205"/>
                  </a:lnTo>
                  <a:lnTo>
                    <a:pt x="733" y="204"/>
                  </a:lnTo>
                  <a:lnTo>
                    <a:pt x="726" y="202"/>
                  </a:lnTo>
                  <a:lnTo>
                    <a:pt x="722" y="199"/>
                  </a:lnTo>
                  <a:lnTo>
                    <a:pt x="716" y="192"/>
                  </a:lnTo>
                  <a:lnTo>
                    <a:pt x="711" y="185"/>
                  </a:lnTo>
                  <a:lnTo>
                    <a:pt x="707" y="176"/>
                  </a:lnTo>
                  <a:lnTo>
                    <a:pt x="707" y="166"/>
                  </a:lnTo>
                  <a:close/>
                  <a:moveTo>
                    <a:pt x="1053" y="4"/>
                  </a:moveTo>
                  <a:lnTo>
                    <a:pt x="1036" y="60"/>
                  </a:lnTo>
                  <a:lnTo>
                    <a:pt x="1071" y="60"/>
                  </a:lnTo>
                  <a:lnTo>
                    <a:pt x="1059" y="101"/>
                  </a:lnTo>
                  <a:lnTo>
                    <a:pt x="1024" y="101"/>
                  </a:lnTo>
                  <a:lnTo>
                    <a:pt x="1008" y="153"/>
                  </a:lnTo>
                  <a:lnTo>
                    <a:pt x="1005" y="162"/>
                  </a:lnTo>
                  <a:lnTo>
                    <a:pt x="1005" y="165"/>
                  </a:lnTo>
                  <a:lnTo>
                    <a:pt x="1007" y="168"/>
                  </a:lnTo>
                  <a:lnTo>
                    <a:pt x="1009" y="169"/>
                  </a:lnTo>
                  <a:lnTo>
                    <a:pt x="1012" y="170"/>
                  </a:lnTo>
                  <a:lnTo>
                    <a:pt x="1015" y="170"/>
                  </a:lnTo>
                  <a:lnTo>
                    <a:pt x="1025" y="169"/>
                  </a:lnTo>
                  <a:lnTo>
                    <a:pt x="1037" y="166"/>
                  </a:lnTo>
                  <a:lnTo>
                    <a:pt x="1030" y="205"/>
                  </a:lnTo>
                  <a:lnTo>
                    <a:pt x="1018" y="208"/>
                  </a:lnTo>
                  <a:lnTo>
                    <a:pt x="1005" y="209"/>
                  </a:lnTo>
                  <a:lnTo>
                    <a:pt x="995" y="210"/>
                  </a:lnTo>
                  <a:lnTo>
                    <a:pt x="984" y="210"/>
                  </a:lnTo>
                  <a:lnTo>
                    <a:pt x="973" y="210"/>
                  </a:lnTo>
                  <a:lnTo>
                    <a:pt x="963" y="209"/>
                  </a:lnTo>
                  <a:lnTo>
                    <a:pt x="956" y="208"/>
                  </a:lnTo>
                  <a:lnTo>
                    <a:pt x="950" y="205"/>
                  </a:lnTo>
                  <a:lnTo>
                    <a:pt x="946" y="202"/>
                  </a:lnTo>
                  <a:lnTo>
                    <a:pt x="942" y="198"/>
                  </a:lnTo>
                  <a:lnTo>
                    <a:pt x="940" y="193"/>
                  </a:lnTo>
                  <a:lnTo>
                    <a:pt x="939" y="188"/>
                  </a:lnTo>
                  <a:lnTo>
                    <a:pt x="938" y="182"/>
                  </a:lnTo>
                  <a:lnTo>
                    <a:pt x="939" y="174"/>
                  </a:lnTo>
                  <a:lnTo>
                    <a:pt x="940" y="164"/>
                  </a:lnTo>
                  <a:lnTo>
                    <a:pt x="944" y="153"/>
                  </a:lnTo>
                  <a:lnTo>
                    <a:pt x="959" y="101"/>
                  </a:lnTo>
                  <a:lnTo>
                    <a:pt x="935" y="101"/>
                  </a:lnTo>
                  <a:lnTo>
                    <a:pt x="947" y="60"/>
                  </a:lnTo>
                  <a:lnTo>
                    <a:pt x="972" y="60"/>
                  </a:lnTo>
                  <a:lnTo>
                    <a:pt x="979" y="33"/>
                  </a:lnTo>
                  <a:lnTo>
                    <a:pt x="1053" y="4"/>
                  </a:lnTo>
                  <a:close/>
                  <a:moveTo>
                    <a:pt x="1069" y="166"/>
                  </a:moveTo>
                  <a:lnTo>
                    <a:pt x="1134" y="160"/>
                  </a:lnTo>
                  <a:lnTo>
                    <a:pt x="1135" y="165"/>
                  </a:lnTo>
                  <a:lnTo>
                    <a:pt x="1136" y="169"/>
                  </a:lnTo>
                  <a:lnTo>
                    <a:pt x="1139" y="173"/>
                  </a:lnTo>
                  <a:lnTo>
                    <a:pt x="1141" y="175"/>
                  </a:lnTo>
                  <a:lnTo>
                    <a:pt x="1145" y="177"/>
                  </a:lnTo>
                  <a:lnTo>
                    <a:pt x="1149" y="179"/>
                  </a:lnTo>
                  <a:lnTo>
                    <a:pt x="1153" y="180"/>
                  </a:lnTo>
                  <a:lnTo>
                    <a:pt x="1158" y="180"/>
                  </a:lnTo>
                  <a:lnTo>
                    <a:pt x="1166" y="180"/>
                  </a:lnTo>
                  <a:lnTo>
                    <a:pt x="1170" y="179"/>
                  </a:lnTo>
                  <a:lnTo>
                    <a:pt x="1175" y="176"/>
                  </a:lnTo>
                  <a:lnTo>
                    <a:pt x="1180" y="175"/>
                  </a:lnTo>
                  <a:lnTo>
                    <a:pt x="1184" y="173"/>
                  </a:lnTo>
                  <a:lnTo>
                    <a:pt x="1186" y="170"/>
                  </a:lnTo>
                  <a:lnTo>
                    <a:pt x="1187" y="168"/>
                  </a:lnTo>
                  <a:lnTo>
                    <a:pt x="1189" y="165"/>
                  </a:lnTo>
                  <a:lnTo>
                    <a:pt x="1189" y="163"/>
                  </a:lnTo>
                  <a:lnTo>
                    <a:pt x="1189" y="160"/>
                  </a:lnTo>
                  <a:lnTo>
                    <a:pt x="1186" y="158"/>
                  </a:lnTo>
                  <a:lnTo>
                    <a:pt x="1184" y="157"/>
                  </a:lnTo>
                  <a:lnTo>
                    <a:pt x="1175" y="153"/>
                  </a:lnTo>
                  <a:lnTo>
                    <a:pt x="1158" y="151"/>
                  </a:lnTo>
                  <a:lnTo>
                    <a:pt x="1144" y="148"/>
                  </a:lnTo>
                  <a:lnTo>
                    <a:pt x="1132" y="146"/>
                  </a:lnTo>
                  <a:lnTo>
                    <a:pt x="1122" y="143"/>
                  </a:lnTo>
                  <a:lnTo>
                    <a:pt x="1115" y="141"/>
                  </a:lnTo>
                  <a:lnTo>
                    <a:pt x="1109" y="139"/>
                  </a:lnTo>
                  <a:lnTo>
                    <a:pt x="1104" y="135"/>
                  </a:lnTo>
                  <a:lnTo>
                    <a:pt x="1100" y="131"/>
                  </a:lnTo>
                  <a:lnTo>
                    <a:pt x="1098" y="126"/>
                  </a:lnTo>
                  <a:lnTo>
                    <a:pt x="1095" y="120"/>
                  </a:lnTo>
                  <a:lnTo>
                    <a:pt x="1094" y="115"/>
                  </a:lnTo>
                  <a:lnTo>
                    <a:pt x="1094" y="109"/>
                  </a:lnTo>
                  <a:lnTo>
                    <a:pt x="1095" y="102"/>
                  </a:lnTo>
                  <a:lnTo>
                    <a:pt x="1098" y="96"/>
                  </a:lnTo>
                  <a:lnTo>
                    <a:pt x="1101" y="89"/>
                  </a:lnTo>
                  <a:lnTo>
                    <a:pt x="1106" y="83"/>
                  </a:lnTo>
                  <a:lnTo>
                    <a:pt x="1112" y="78"/>
                  </a:lnTo>
                  <a:lnTo>
                    <a:pt x="1120" y="73"/>
                  </a:lnTo>
                  <a:lnTo>
                    <a:pt x="1127" y="68"/>
                  </a:lnTo>
                  <a:lnTo>
                    <a:pt x="1134" y="64"/>
                  </a:lnTo>
                  <a:lnTo>
                    <a:pt x="1144" y="62"/>
                  </a:lnTo>
                  <a:lnTo>
                    <a:pt x="1153" y="60"/>
                  </a:lnTo>
                  <a:lnTo>
                    <a:pt x="1164" y="57"/>
                  </a:lnTo>
                  <a:lnTo>
                    <a:pt x="1177" y="57"/>
                  </a:lnTo>
                  <a:lnTo>
                    <a:pt x="1190" y="56"/>
                  </a:lnTo>
                  <a:lnTo>
                    <a:pt x="1204" y="57"/>
                  </a:lnTo>
                  <a:lnTo>
                    <a:pt x="1217" y="57"/>
                  </a:lnTo>
                  <a:lnTo>
                    <a:pt x="1226" y="58"/>
                  </a:lnTo>
                  <a:lnTo>
                    <a:pt x="1234" y="61"/>
                  </a:lnTo>
                  <a:lnTo>
                    <a:pt x="1240" y="63"/>
                  </a:lnTo>
                  <a:lnTo>
                    <a:pt x="1244" y="66"/>
                  </a:lnTo>
                  <a:lnTo>
                    <a:pt x="1249" y="69"/>
                  </a:lnTo>
                  <a:lnTo>
                    <a:pt x="1253" y="73"/>
                  </a:lnTo>
                  <a:lnTo>
                    <a:pt x="1257" y="78"/>
                  </a:lnTo>
                  <a:lnTo>
                    <a:pt x="1259" y="83"/>
                  </a:lnTo>
                  <a:lnTo>
                    <a:pt x="1261" y="89"/>
                  </a:lnTo>
                  <a:lnTo>
                    <a:pt x="1263" y="96"/>
                  </a:lnTo>
                  <a:lnTo>
                    <a:pt x="1200" y="101"/>
                  </a:lnTo>
                  <a:lnTo>
                    <a:pt x="1200" y="97"/>
                  </a:lnTo>
                  <a:lnTo>
                    <a:pt x="1198" y="95"/>
                  </a:lnTo>
                  <a:lnTo>
                    <a:pt x="1197" y="92"/>
                  </a:lnTo>
                  <a:lnTo>
                    <a:pt x="1195" y="91"/>
                  </a:lnTo>
                  <a:lnTo>
                    <a:pt x="1192" y="89"/>
                  </a:lnTo>
                  <a:lnTo>
                    <a:pt x="1187" y="88"/>
                  </a:lnTo>
                  <a:lnTo>
                    <a:pt x="1184" y="86"/>
                  </a:lnTo>
                  <a:lnTo>
                    <a:pt x="1178" y="86"/>
                  </a:lnTo>
                  <a:lnTo>
                    <a:pt x="1168" y="88"/>
                  </a:lnTo>
                  <a:lnTo>
                    <a:pt x="1162" y="90"/>
                  </a:lnTo>
                  <a:lnTo>
                    <a:pt x="1157" y="94"/>
                  </a:lnTo>
                  <a:lnTo>
                    <a:pt x="1153" y="98"/>
                  </a:lnTo>
                  <a:lnTo>
                    <a:pt x="1153" y="101"/>
                  </a:lnTo>
                  <a:lnTo>
                    <a:pt x="1155" y="102"/>
                  </a:lnTo>
                  <a:lnTo>
                    <a:pt x="1156" y="105"/>
                  </a:lnTo>
                  <a:lnTo>
                    <a:pt x="1158" y="106"/>
                  </a:lnTo>
                  <a:lnTo>
                    <a:pt x="1167" y="108"/>
                  </a:lnTo>
                  <a:lnTo>
                    <a:pt x="1184" y="111"/>
                  </a:lnTo>
                  <a:lnTo>
                    <a:pt x="1198" y="113"/>
                  </a:lnTo>
                  <a:lnTo>
                    <a:pt x="1210" y="115"/>
                  </a:lnTo>
                  <a:lnTo>
                    <a:pt x="1220" y="117"/>
                  </a:lnTo>
                  <a:lnTo>
                    <a:pt x="1229" y="120"/>
                  </a:lnTo>
                  <a:lnTo>
                    <a:pt x="1235" y="123"/>
                  </a:lnTo>
                  <a:lnTo>
                    <a:pt x="1241" y="126"/>
                  </a:lnTo>
                  <a:lnTo>
                    <a:pt x="1244" y="131"/>
                  </a:lnTo>
                  <a:lnTo>
                    <a:pt x="1248" y="136"/>
                  </a:lnTo>
                  <a:lnTo>
                    <a:pt x="1249" y="141"/>
                  </a:lnTo>
                  <a:lnTo>
                    <a:pt x="1251" y="147"/>
                  </a:lnTo>
                  <a:lnTo>
                    <a:pt x="1251" y="153"/>
                  </a:lnTo>
                  <a:lnTo>
                    <a:pt x="1249" y="159"/>
                  </a:lnTo>
                  <a:lnTo>
                    <a:pt x="1247" y="165"/>
                  </a:lnTo>
                  <a:lnTo>
                    <a:pt x="1243" y="171"/>
                  </a:lnTo>
                  <a:lnTo>
                    <a:pt x="1238" y="179"/>
                  </a:lnTo>
                  <a:lnTo>
                    <a:pt x="1234" y="185"/>
                  </a:lnTo>
                  <a:lnTo>
                    <a:pt x="1226" y="190"/>
                  </a:lnTo>
                  <a:lnTo>
                    <a:pt x="1219" y="194"/>
                  </a:lnTo>
                  <a:lnTo>
                    <a:pt x="1209" y="199"/>
                  </a:lnTo>
                  <a:lnTo>
                    <a:pt x="1200" y="203"/>
                  </a:lnTo>
                  <a:lnTo>
                    <a:pt x="1189" y="207"/>
                  </a:lnTo>
                  <a:lnTo>
                    <a:pt x="1177" y="209"/>
                  </a:lnTo>
                  <a:lnTo>
                    <a:pt x="1162" y="210"/>
                  </a:lnTo>
                  <a:lnTo>
                    <a:pt x="1146" y="210"/>
                  </a:lnTo>
                  <a:lnTo>
                    <a:pt x="1126" y="210"/>
                  </a:lnTo>
                  <a:lnTo>
                    <a:pt x="1107" y="208"/>
                  </a:lnTo>
                  <a:lnTo>
                    <a:pt x="1100" y="205"/>
                  </a:lnTo>
                  <a:lnTo>
                    <a:pt x="1094" y="204"/>
                  </a:lnTo>
                  <a:lnTo>
                    <a:pt x="1089" y="202"/>
                  </a:lnTo>
                  <a:lnTo>
                    <a:pt x="1084" y="199"/>
                  </a:lnTo>
                  <a:lnTo>
                    <a:pt x="1077" y="192"/>
                  </a:lnTo>
                  <a:lnTo>
                    <a:pt x="1072" y="185"/>
                  </a:lnTo>
                  <a:lnTo>
                    <a:pt x="1070" y="176"/>
                  </a:lnTo>
                  <a:lnTo>
                    <a:pt x="1069" y="166"/>
                  </a:lnTo>
                  <a:close/>
                  <a:moveTo>
                    <a:pt x="1414" y="4"/>
                  </a:moveTo>
                  <a:lnTo>
                    <a:pt x="1397" y="60"/>
                  </a:lnTo>
                  <a:lnTo>
                    <a:pt x="1432" y="60"/>
                  </a:lnTo>
                  <a:lnTo>
                    <a:pt x="1420" y="101"/>
                  </a:lnTo>
                  <a:lnTo>
                    <a:pt x="1385" y="101"/>
                  </a:lnTo>
                  <a:lnTo>
                    <a:pt x="1369" y="153"/>
                  </a:lnTo>
                  <a:lnTo>
                    <a:pt x="1368" y="162"/>
                  </a:lnTo>
                  <a:lnTo>
                    <a:pt x="1368" y="165"/>
                  </a:lnTo>
                  <a:lnTo>
                    <a:pt x="1369" y="168"/>
                  </a:lnTo>
                  <a:lnTo>
                    <a:pt x="1372" y="169"/>
                  </a:lnTo>
                  <a:lnTo>
                    <a:pt x="1374" y="170"/>
                  </a:lnTo>
                  <a:lnTo>
                    <a:pt x="1378" y="170"/>
                  </a:lnTo>
                  <a:lnTo>
                    <a:pt x="1386" y="169"/>
                  </a:lnTo>
                  <a:lnTo>
                    <a:pt x="1399" y="166"/>
                  </a:lnTo>
                  <a:lnTo>
                    <a:pt x="1392" y="205"/>
                  </a:lnTo>
                  <a:lnTo>
                    <a:pt x="1379" y="208"/>
                  </a:lnTo>
                  <a:lnTo>
                    <a:pt x="1368" y="209"/>
                  </a:lnTo>
                  <a:lnTo>
                    <a:pt x="1357" y="210"/>
                  </a:lnTo>
                  <a:lnTo>
                    <a:pt x="1346" y="210"/>
                  </a:lnTo>
                  <a:lnTo>
                    <a:pt x="1335" y="210"/>
                  </a:lnTo>
                  <a:lnTo>
                    <a:pt x="1326" y="209"/>
                  </a:lnTo>
                  <a:lnTo>
                    <a:pt x="1318" y="208"/>
                  </a:lnTo>
                  <a:lnTo>
                    <a:pt x="1312" y="205"/>
                  </a:lnTo>
                  <a:lnTo>
                    <a:pt x="1308" y="202"/>
                  </a:lnTo>
                  <a:lnTo>
                    <a:pt x="1305" y="198"/>
                  </a:lnTo>
                  <a:lnTo>
                    <a:pt x="1301" y="193"/>
                  </a:lnTo>
                  <a:lnTo>
                    <a:pt x="1300" y="188"/>
                  </a:lnTo>
                  <a:lnTo>
                    <a:pt x="1300" y="182"/>
                  </a:lnTo>
                  <a:lnTo>
                    <a:pt x="1300" y="174"/>
                  </a:lnTo>
                  <a:lnTo>
                    <a:pt x="1303" y="164"/>
                  </a:lnTo>
                  <a:lnTo>
                    <a:pt x="1305" y="153"/>
                  </a:lnTo>
                  <a:lnTo>
                    <a:pt x="1321" y="101"/>
                  </a:lnTo>
                  <a:lnTo>
                    <a:pt x="1298" y="101"/>
                  </a:lnTo>
                  <a:lnTo>
                    <a:pt x="1310" y="60"/>
                  </a:lnTo>
                  <a:lnTo>
                    <a:pt x="1333" y="60"/>
                  </a:lnTo>
                  <a:lnTo>
                    <a:pt x="1342" y="33"/>
                  </a:lnTo>
                  <a:lnTo>
                    <a:pt x="1414" y="4"/>
                  </a:lnTo>
                  <a:close/>
                  <a:moveTo>
                    <a:pt x="1445" y="134"/>
                  </a:moveTo>
                  <a:lnTo>
                    <a:pt x="1447" y="125"/>
                  </a:lnTo>
                  <a:lnTo>
                    <a:pt x="1451" y="118"/>
                  </a:lnTo>
                  <a:lnTo>
                    <a:pt x="1456" y="111"/>
                  </a:lnTo>
                  <a:lnTo>
                    <a:pt x="1460" y="103"/>
                  </a:lnTo>
                  <a:lnTo>
                    <a:pt x="1465" y="96"/>
                  </a:lnTo>
                  <a:lnTo>
                    <a:pt x="1473" y="90"/>
                  </a:lnTo>
                  <a:lnTo>
                    <a:pt x="1479" y="84"/>
                  </a:lnTo>
                  <a:lnTo>
                    <a:pt x="1487" y="78"/>
                  </a:lnTo>
                  <a:lnTo>
                    <a:pt x="1496" y="73"/>
                  </a:lnTo>
                  <a:lnTo>
                    <a:pt x="1504" y="69"/>
                  </a:lnTo>
                  <a:lnTo>
                    <a:pt x="1513" y="64"/>
                  </a:lnTo>
                  <a:lnTo>
                    <a:pt x="1522" y="62"/>
                  </a:lnTo>
                  <a:lnTo>
                    <a:pt x="1532" y="60"/>
                  </a:lnTo>
                  <a:lnTo>
                    <a:pt x="1542" y="58"/>
                  </a:lnTo>
                  <a:lnTo>
                    <a:pt x="1553" y="57"/>
                  </a:lnTo>
                  <a:lnTo>
                    <a:pt x="1564" y="56"/>
                  </a:lnTo>
                  <a:lnTo>
                    <a:pt x="1576" y="57"/>
                  </a:lnTo>
                  <a:lnTo>
                    <a:pt x="1587" y="58"/>
                  </a:lnTo>
                  <a:lnTo>
                    <a:pt x="1596" y="60"/>
                  </a:lnTo>
                  <a:lnTo>
                    <a:pt x="1606" y="63"/>
                  </a:lnTo>
                  <a:lnTo>
                    <a:pt x="1613" y="67"/>
                  </a:lnTo>
                  <a:lnTo>
                    <a:pt x="1621" y="71"/>
                  </a:lnTo>
                  <a:lnTo>
                    <a:pt x="1627" y="77"/>
                  </a:lnTo>
                  <a:lnTo>
                    <a:pt x="1631" y="81"/>
                  </a:lnTo>
                  <a:lnTo>
                    <a:pt x="1635" y="88"/>
                  </a:lnTo>
                  <a:lnTo>
                    <a:pt x="1638" y="94"/>
                  </a:lnTo>
                  <a:lnTo>
                    <a:pt x="1639" y="98"/>
                  </a:lnTo>
                  <a:lnTo>
                    <a:pt x="1640" y="105"/>
                  </a:lnTo>
                  <a:lnTo>
                    <a:pt x="1641" y="112"/>
                  </a:lnTo>
                  <a:lnTo>
                    <a:pt x="1640" y="118"/>
                  </a:lnTo>
                  <a:lnTo>
                    <a:pt x="1639" y="125"/>
                  </a:lnTo>
                  <a:lnTo>
                    <a:pt x="1638" y="132"/>
                  </a:lnTo>
                  <a:lnTo>
                    <a:pt x="1634" y="141"/>
                  </a:lnTo>
                  <a:lnTo>
                    <a:pt x="1630" y="149"/>
                  </a:lnTo>
                  <a:lnTo>
                    <a:pt x="1627" y="157"/>
                  </a:lnTo>
                  <a:lnTo>
                    <a:pt x="1622" y="164"/>
                  </a:lnTo>
                  <a:lnTo>
                    <a:pt x="1616" y="170"/>
                  </a:lnTo>
                  <a:lnTo>
                    <a:pt x="1610" y="177"/>
                  </a:lnTo>
                  <a:lnTo>
                    <a:pt x="1602" y="183"/>
                  </a:lnTo>
                  <a:lnTo>
                    <a:pt x="1595" y="188"/>
                  </a:lnTo>
                  <a:lnTo>
                    <a:pt x="1587" y="193"/>
                  </a:lnTo>
                  <a:lnTo>
                    <a:pt x="1578" y="198"/>
                  </a:lnTo>
                  <a:lnTo>
                    <a:pt x="1570" y="202"/>
                  </a:lnTo>
                  <a:lnTo>
                    <a:pt x="1560" y="205"/>
                  </a:lnTo>
                  <a:lnTo>
                    <a:pt x="1550" y="208"/>
                  </a:lnTo>
                  <a:lnTo>
                    <a:pt x="1539" y="209"/>
                  </a:lnTo>
                  <a:lnTo>
                    <a:pt x="1528" y="210"/>
                  </a:lnTo>
                  <a:lnTo>
                    <a:pt x="1517" y="210"/>
                  </a:lnTo>
                  <a:lnTo>
                    <a:pt x="1508" y="210"/>
                  </a:lnTo>
                  <a:lnTo>
                    <a:pt x="1499" y="209"/>
                  </a:lnTo>
                  <a:lnTo>
                    <a:pt x="1491" y="208"/>
                  </a:lnTo>
                  <a:lnTo>
                    <a:pt x="1482" y="205"/>
                  </a:lnTo>
                  <a:lnTo>
                    <a:pt x="1475" y="203"/>
                  </a:lnTo>
                  <a:lnTo>
                    <a:pt x="1469" y="200"/>
                  </a:lnTo>
                  <a:lnTo>
                    <a:pt x="1463" y="197"/>
                  </a:lnTo>
                  <a:lnTo>
                    <a:pt x="1458" y="192"/>
                  </a:lnTo>
                  <a:lnTo>
                    <a:pt x="1452" y="186"/>
                  </a:lnTo>
                  <a:lnTo>
                    <a:pt x="1448" y="180"/>
                  </a:lnTo>
                  <a:lnTo>
                    <a:pt x="1445" y="174"/>
                  </a:lnTo>
                  <a:lnTo>
                    <a:pt x="1442" y="166"/>
                  </a:lnTo>
                  <a:lnTo>
                    <a:pt x="1441" y="159"/>
                  </a:lnTo>
                  <a:lnTo>
                    <a:pt x="1441" y="151"/>
                  </a:lnTo>
                  <a:lnTo>
                    <a:pt x="1442" y="142"/>
                  </a:lnTo>
                  <a:lnTo>
                    <a:pt x="1445" y="134"/>
                  </a:lnTo>
                  <a:close/>
                  <a:moveTo>
                    <a:pt x="1509" y="134"/>
                  </a:moveTo>
                  <a:lnTo>
                    <a:pt x="1506" y="143"/>
                  </a:lnTo>
                  <a:lnTo>
                    <a:pt x="1506" y="151"/>
                  </a:lnTo>
                  <a:lnTo>
                    <a:pt x="1506" y="158"/>
                  </a:lnTo>
                  <a:lnTo>
                    <a:pt x="1509" y="163"/>
                  </a:lnTo>
                  <a:lnTo>
                    <a:pt x="1513" y="166"/>
                  </a:lnTo>
                  <a:lnTo>
                    <a:pt x="1517" y="170"/>
                  </a:lnTo>
                  <a:lnTo>
                    <a:pt x="1523" y="171"/>
                  </a:lnTo>
                  <a:lnTo>
                    <a:pt x="1530" y="173"/>
                  </a:lnTo>
                  <a:lnTo>
                    <a:pt x="1536" y="171"/>
                  </a:lnTo>
                  <a:lnTo>
                    <a:pt x="1543" y="170"/>
                  </a:lnTo>
                  <a:lnTo>
                    <a:pt x="1549" y="166"/>
                  </a:lnTo>
                  <a:lnTo>
                    <a:pt x="1555" y="163"/>
                  </a:lnTo>
                  <a:lnTo>
                    <a:pt x="1560" y="158"/>
                  </a:lnTo>
                  <a:lnTo>
                    <a:pt x="1565" y="151"/>
                  </a:lnTo>
                  <a:lnTo>
                    <a:pt x="1570" y="142"/>
                  </a:lnTo>
                  <a:lnTo>
                    <a:pt x="1573" y="132"/>
                  </a:lnTo>
                  <a:lnTo>
                    <a:pt x="1574" y="124"/>
                  </a:lnTo>
                  <a:lnTo>
                    <a:pt x="1576" y="117"/>
                  </a:lnTo>
                  <a:lnTo>
                    <a:pt x="1574" y="109"/>
                  </a:lnTo>
                  <a:lnTo>
                    <a:pt x="1572" y="105"/>
                  </a:lnTo>
                  <a:lnTo>
                    <a:pt x="1568" y="101"/>
                  </a:lnTo>
                  <a:lnTo>
                    <a:pt x="1565" y="97"/>
                  </a:lnTo>
                  <a:lnTo>
                    <a:pt x="1559" y="96"/>
                  </a:lnTo>
                  <a:lnTo>
                    <a:pt x="1553" y="95"/>
                  </a:lnTo>
                  <a:lnTo>
                    <a:pt x="1545" y="96"/>
                  </a:lnTo>
                  <a:lnTo>
                    <a:pt x="1539" y="97"/>
                  </a:lnTo>
                  <a:lnTo>
                    <a:pt x="1533" y="101"/>
                  </a:lnTo>
                  <a:lnTo>
                    <a:pt x="1527" y="105"/>
                  </a:lnTo>
                  <a:lnTo>
                    <a:pt x="1521" y="111"/>
                  </a:lnTo>
                  <a:lnTo>
                    <a:pt x="1516" y="117"/>
                  </a:lnTo>
                  <a:lnTo>
                    <a:pt x="1513" y="124"/>
                  </a:lnTo>
                  <a:lnTo>
                    <a:pt x="1509" y="134"/>
                  </a:lnTo>
                  <a:close/>
                  <a:moveTo>
                    <a:pt x="1772" y="60"/>
                  </a:moveTo>
                  <a:lnTo>
                    <a:pt x="1802" y="60"/>
                  </a:lnTo>
                  <a:lnTo>
                    <a:pt x="1790" y="101"/>
                  </a:lnTo>
                  <a:lnTo>
                    <a:pt x="1760" y="101"/>
                  </a:lnTo>
                  <a:lnTo>
                    <a:pt x="1728" y="207"/>
                  </a:lnTo>
                  <a:lnTo>
                    <a:pt x="1664" y="207"/>
                  </a:lnTo>
                  <a:lnTo>
                    <a:pt x="1696" y="101"/>
                  </a:lnTo>
                  <a:lnTo>
                    <a:pt x="1671" y="101"/>
                  </a:lnTo>
                  <a:lnTo>
                    <a:pt x="1684" y="60"/>
                  </a:lnTo>
                  <a:lnTo>
                    <a:pt x="1708" y="60"/>
                  </a:lnTo>
                  <a:lnTo>
                    <a:pt x="1710" y="54"/>
                  </a:lnTo>
                  <a:lnTo>
                    <a:pt x="1713" y="44"/>
                  </a:lnTo>
                  <a:lnTo>
                    <a:pt x="1718" y="33"/>
                  </a:lnTo>
                  <a:lnTo>
                    <a:pt x="1724" y="23"/>
                  </a:lnTo>
                  <a:lnTo>
                    <a:pt x="1731" y="16"/>
                  </a:lnTo>
                  <a:lnTo>
                    <a:pt x="1741" y="10"/>
                  </a:lnTo>
                  <a:lnTo>
                    <a:pt x="1752" y="5"/>
                  </a:lnTo>
                  <a:lnTo>
                    <a:pt x="1759" y="3"/>
                  </a:lnTo>
                  <a:lnTo>
                    <a:pt x="1766" y="1"/>
                  </a:lnTo>
                  <a:lnTo>
                    <a:pt x="1775" y="0"/>
                  </a:lnTo>
                  <a:lnTo>
                    <a:pt x="1786" y="0"/>
                  </a:lnTo>
                  <a:lnTo>
                    <a:pt x="1794" y="0"/>
                  </a:lnTo>
                  <a:lnTo>
                    <a:pt x="1806" y="1"/>
                  </a:lnTo>
                  <a:lnTo>
                    <a:pt x="1818" y="3"/>
                  </a:lnTo>
                  <a:lnTo>
                    <a:pt x="1833" y="4"/>
                  </a:lnTo>
                  <a:lnTo>
                    <a:pt x="1816" y="38"/>
                  </a:lnTo>
                  <a:lnTo>
                    <a:pt x="1806" y="37"/>
                  </a:lnTo>
                  <a:lnTo>
                    <a:pt x="1798" y="37"/>
                  </a:lnTo>
                  <a:lnTo>
                    <a:pt x="1790" y="37"/>
                  </a:lnTo>
                  <a:lnTo>
                    <a:pt x="1784" y="39"/>
                  </a:lnTo>
                  <a:lnTo>
                    <a:pt x="1781" y="43"/>
                  </a:lnTo>
                  <a:lnTo>
                    <a:pt x="1777" y="47"/>
                  </a:lnTo>
                  <a:lnTo>
                    <a:pt x="1775" y="51"/>
                  </a:lnTo>
                  <a:lnTo>
                    <a:pt x="1772" y="60"/>
                  </a:lnTo>
                  <a:close/>
                  <a:moveTo>
                    <a:pt x="1917" y="60"/>
                  </a:moveTo>
                  <a:lnTo>
                    <a:pt x="1947" y="60"/>
                  </a:lnTo>
                  <a:lnTo>
                    <a:pt x="1935" y="101"/>
                  </a:lnTo>
                  <a:lnTo>
                    <a:pt x="1904" y="101"/>
                  </a:lnTo>
                  <a:lnTo>
                    <a:pt x="1873" y="207"/>
                  </a:lnTo>
                  <a:lnTo>
                    <a:pt x="1809" y="207"/>
                  </a:lnTo>
                  <a:lnTo>
                    <a:pt x="1840" y="101"/>
                  </a:lnTo>
                  <a:lnTo>
                    <a:pt x="1816" y="101"/>
                  </a:lnTo>
                  <a:lnTo>
                    <a:pt x="1828" y="60"/>
                  </a:lnTo>
                  <a:lnTo>
                    <a:pt x="1852" y="60"/>
                  </a:lnTo>
                  <a:lnTo>
                    <a:pt x="1855" y="54"/>
                  </a:lnTo>
                  <a:lnTo>
                    <a:pt x="1857" y="44"/>
                  </a:lnTo>
                  <a:lnTo>
                    <a:pt x="1862" y="33"/>
                  </a:lnTo>
                  <a:lnTo>
                    <a:pt x="1868" y="23"/>
                  </a:lnTo>
                  <a:lnTo>
                    <a:pt x="1876" y="16"/>
                  </a:lnTo>
                  <a:lnTo>
                    <a:pt x="1885" y="10"/>
                  </a:lnTo>
                  <a:lnTo>
                    <a:pt x="1896" y="5"/>
                  </a:lnTo>
                  <a:lnTo>
                    <a:pt x="1903" y="3"/>
                  </a:lnTo>
                  <a:lnTo>
                    <a:pt x="1910" y="1"/>
                  </a:lnTo>
                  <a:lnTo>
                    <a:pt x="1920" y="0"/>
                  </a:lnTo>
                  <a:lnTo>
                    <a:pt x="1930" y="0"/>
                  </a:lnTo>
                  <a:lnTo>
                    <a:pt x="1940" y="0"/>
                  </a:lnTo>
                  <a:lnTo>
                    <a:pt x="1950" y="1"/>
                  </a:lnTo>
                  <a:lnTo>
                    <a:pt x="1963" y="3"/>
                  </a:lnTo>
                  <a:lnTo>
                    <a:pt x="1977" y="4"/>
                  </a:lnTo>
                  <a:lnTo>
                    <a:pt x="1960" y="38"/>
                  </a:lnTo>
                  <a:lnTo>
                    <a:pt x="1950" y="37"/>
                  </a:lnTo>
                  <a:lnTo>
                    <a:pt x="1942" y="37"/>
                  </a:lnTo>
                  <a:lnTo>
                    <a:pt x="1935" y="37"/>
                  </a:lnTo>
                  <a:lnTo>
                    <a:pt x="1929" y="39"/>
                  </a:lnTo>
                  <a:lnTo>
                    <a:pt x="1925" y="43"/>
                  </a:lnTo>
                  <a:lnTo>
                    <a:pt x="1921" y="47"/>
                  </a:lnTo>
                  <a:lnTo>
                    <a:pt x="1919" y="51"/>
                  </a:lnTo>
                  <a:lnTo>
                    <a:pt x="1917" y="60"/>
                  </a:lnTo>
                  <a:close/>
                  <a:moveTo>
                    <a:pt x="1982" y="60"/>
                  </a:moveTo>
                  <a:lnTo>
                    <a:pt x="2043" y="60"/>
                  </a:lnTo>
                  <a:lnTo>
                    <a:pt x="2035" y="81"/>
                  </a:lnTo>
                  <a:lnTo>
                    <a:pt x="2044" y="75"/>
                  </a:lnTo>
                  <a:lnTo>
                    <a:pt x="2052" y="69"/>
                  </a:lnTo>
                  <a:lnTo>
                    <a:pt x="2060" y="66"/>
                  </a:lnTo>
                  <a:lnTo>
                    <a:pt x="2067" y="62"/>
                  </a:lnTo>
                  <a:lnTo>
                    <a:pt x="2075" y="60"/>
                  </a:lnTo>
                  <a:lnTo>
                    <a:pt x="2083" y="58"/>
                  </a:lnTo>
                  <a:lnTo>
                    <a:pt x="2092" y="57"/>
                  </a:lnTo>
                  <a:lnTo>
                    <a:pt x="2101" y="56"/>
                  </a:lnTo>
                  <a:lnTo>
                    <a:pt x="2111" y="57"/>
                  </a:lnTo>
                  <a:lnTo>
                    <a:pt x="2118" y="58"/>
                  </a:lnTo>
                  <a:lnTo>
                    <a:pt x="2125" y="60"/>
                  </a:lnTo>
                  <a:lnTo>
                    <a:pt x="2131" y="63"/>
                  </a:lnTo>
                  <a:lnTo>
                    <a:pt x="2135" y="66"/>
                  </a:lnTo>
                  <a:lnTo>
                    <a:pt x="2140" y="71"/>
                  </a:lnTo>
                  <a:lnTo>
                    <a:pt x="2142" y="75"/>
                  </a:lnTo>
                  <a:lnTo>
                    <a:pt x="2145" y="81"/>
                  </a:lnTo>
                  <a:lnTo>
                    <a:pt x="2154" y="74"/>
                  </a:lnTo>
                  <a:lnTo>
                    <a:pt x="2163" y="69"/>
                  </a:lnTo>
                  <a:lnTo>
                    <a:pt x="2170" y="64"/>
                  </a:lnTo>
                  <a:lnTo>
                    <a:pt x="2177" y="62"/>
                  </a:lnTo>
                  <a:lnTo>
                    <a:pt x="2185" y="60"/>
                  </a:lnTo>
                  <a:lnTo>
                    <a:pt x="2193" y="57"/>
                  </a:lnTo>
                  <a:lnTo>
                    <a:pt x="2202" y="57"/>
                  </a:lnTo>
                  <a:lnTo>
                    <a:pt x="2210" y="56"/>
                  </a:lnTo>
                  <a:lnTo>
                    <a:pt x="2222" y="57"/>
                  </a:lnTo>
                  <a:lnTo>
                    <a:pt x="2233" y="60"/>
                  </a:lnTo>
                  <a:lnTo>
                    <a:pt x="2238" y="62"/>
                  </a:lnTo>
                  <a:lnTo>
                    <a:pt x="2242" y="64"/>
                  </a:lnTo>
                  <a:lnTo>
                    <a:pt x="2245" y="67"/>
                  </a:lnTo>
                  <a:lnTo>
                    <a:pt x="2248" y="71"/>
                  </a:lnTo>
                  <a:lnTo>
                    <a:pt x="2250" y="74"/>
                  </a:lnTo>
                  <a:lnTo>
                    <a:pt x="2253" y="79"/>
                  </a:lnTo>
                  <a:lnTo>
                    <a:pt x="2254" y="84"/>
                  </a:lnTo>
                  <a:lnTo>
                    <a:pt x="2254" y="89"/>
                  </a:lnTo>
                  <a:lnTo>
                    <a:pt x="2254" y="101"/>
                  </a:lnTo>
                  <a:lnTo>
                    <a:pt x="2250" y="114"/>
                  </a:lnTo>
                  <a:lnTo>
                    <a:pt x="2222" y="207"/>
                  </a:lnTo>
                  <a:lnTo>
                    <a:pt x="2158" y="207"/>
                  </a:lnTo>
                  <a:lnTo>
                    <a:pt x="2183" y="123"/>
                  </a:lnTo>
                  <a:lnTo>
                    <a:pt x="2185" y="118"/>
                  </a:lnTo>
                  <a:lnTo>
                    <a:pt x="2185" y="114"/>
                  </a:lnTo>
                  <a:lnTo>
                    <a:pt x="2185" y="111"/>
                  </a:lnTo>
                  <a:lnTo>
                    <a:pt x="2183" y="108"/>
                  </a:lnTo>
                  <a:lnTo>
                    <a:pt x="2181" y="105"/>
                  </a:lnTo>
                  <a:lnTo>
                    <a:pt x="2177" y="102"/>
                  </a:lnTo>
                  <a:lnTo>
                    <a:pt x="2174" y="101"/>
                  </a:lnTo>
                  <a:lnTo>
                    <a:pt x="2169" y="101"/>
                  </a:lnTo>
                  <a:lnTo>
                    <a:pt x="2164" y="101"/>
                  </a:lnTo>
                  <a:lnTo>
                    <a:pt x="2159" y="102"/>
                  </a:lnTo>
                  <a:lnTo>
                    <a:pt x="2153" y="105"/>
                  </a:lnTo>
                  <a:lnTo>
                    <a:pt x="2149" y="108"/>
                  </a:lnTo>
                  <a:lnTo>
                    <a:pt x="2145" y="112"/>
                  </a:lnTo>
                  <a:lnTo>
                    <a:pt x="2141" y="117"/>
                  </a:lnTo>
                  <a:lnTo>
                    <a:pt x="2137" y="124"/>
                  </a:lnTo>
                  <a:lnTo>
                    <a:pt x="2135" y="131"/>
                  </a:lnTo>
                  <a:lnTo>
                    <a:pt x="2113" y="207"/>
                  </a:lnTo>
                  <a:lnTo>
                    <a:pt x="2048" y="207"/>
                  </a:lnTo>
                  <a:lnTo>
                    <a:pt x="2072" y="126"/>
                  </a:lnTo>
                  <a:lnTo>
                    <a:pt x="2074" y="118"/>
                  </a:lnTo>
                  <a:lnTo>
                    <a:pt x="2075" y="113"/>
                  </a:lnTo>
                  <a:lnTo>
                    <a:pt x="2073" y="108"/>
                  </a:lnTo>
                  <a:lnTo>
                    <a:pt x="2071" y="103"/>
                  </a:lnTo>
                  <a:lnTo>
                    <a:pt x="2066" y="101"/>
                  </a:lnTo>
                  <a:lnTo>
                    <a:pt x="2060" y="101"/>
                  </a:lnTo>
                  <a:lnTo>
                    <a:pt x="2055" y="101"/>
                  </a:lnTo>
                  <a:lnTo>
                    <a:pt x="2049" y="102"/>
                  </a:lnTo>
                  <a:lnTo>
                    <a:pt x="2044" y="105"/>
                  </a:lnTo>
                  <a:lnTo>
                    <a:pt x="2039" y="108"/>
                  </a:lnTo>
                  <a:lnTo>
                    <a:pt x="2035" y="112"/>
                  </a:lnTo>
                  <a:lnTo>
                    <a:pt x="2031" y="118"/>
                  </a:lnTo>
                  <a:lnTo>
                    <a:pt x="2028" y="124"/>
                  </a:lnTo>
                  <a:lnTo>
                    <a:pt x="2024" y="131"/>
                  </a:lnTo>
                  <a:lnTo>
                    <a:pt x="2003" y="207"/>
                  </a:lnTo>
                  <a:lnTo>
                    <a:pt x="1938" y="207"/>
                  </a:lnTo>
                  <a:lnTo>
                    <a:pt x="1982" y="60"/>
                  </a:lnTo>
                  <a:close/>
                  <a:moveTo>
                    <a:pt x="2359" y="107"/>
                  </a:moveTo>
                  <a:lnTo>
                    <a:pt x="2300" y="102"/>
                  </a:lnTo>
                  <a:lnTo>
                    <a:pt x="2308" y="89"/>
                  </a:lnTo>
                  <a:lnTo>
                    <a:pt x="2317" y="79"/>
                  </a:lnTo>
                  <a:lnTo>
                    <a:pt x="2327" y="72"/>
                  </a:lnTo>
                  <a:lnTo>
                    <a:pt x="2340" y="66"/>
                  </a:lnTo>
                  <a:lnTo>
                    <a:pt x="2352" y="62"/>
                  </a:lnTo>
                  <a:lnTo>
                    <a:pt x="2367" y="58"/>
                  </a:lnTo>
                  <a:lnTo>
                    <a:pt x="2382" y="57"/>
                  </a:lnTo>
                  <a:lnTo>
                    <a:pt x="2401" y="56"/>
                  </a:lnTo>
                  <a:lnTo>
                    <a:pt x="2414" y="57"/>
                  </a:lnTo>
                  <a:lnTo>
                    <a:pt x="2426" y="57"/>
                  </a:lnTo>
                  <a:lnTo>
                    <a:pt x="2437" y="58"/>
                  </a:lnTo>
                  <a:lnTo>
                    <a:pt x="2445" y="60"/>
                  </a:lnTo>
                  <a:lnTo>
                    <a:pt x="2454" y="61"/>
                  </a:lnTo>
                  <a:lnTo>
                    <a:pt x="2460" y="63"/>
                  </a:lnTo>
                  <a:lnTo>
                    <a:pt x="2466" y="67"/>
                  </a:lnTo>
                  <a:lnTo>
                    <a:pt x="2471" y="72"/>
                  </a:lnTo>
                  <a:lnTo>
                    <a:pt x="2475" y="74"/>
                  </a:lnTo>
                  <a:lnTo>
                    <a:pt x="2477" y="79"/>
                  </a:lnTo>
                  <a:lnTo>
                    <a:pt x="2478" y="84"/>
                  </a:lnTo>
                  <a:lnTo>
                    <a:pt x="2479" y="89"/>
                  </a:lnTo>
                  <a:lnTo>
                    <a:pt x="2479" y="100"/>
                  </a:lnTo>
                  <a:lnTo>
                    <a:pt x="2477" y="111"/>
                  </a:lnTo>
                  <a:lnTo>
                    <a:pt x="2458" y="176"/>
                  </a:lnTo>
                  <a:lnTo>
                    <a:pt x="2455" y="185"/>
                  </a:lnTo>
                  <a:lnTo>
                    <a:pt x="2455" y="192"/>
                  </a:lnTo>
                  <a:lnTo>
                    <a:pt x="2455" y="198"/>
                  </a:lnTo>
                  <a:lnTo>
                    <a:pt x="2456" y="207"/>
                  </a:lnTo>
                  <a:lnTo>
                    <a:pt x="2397" y="207"/>
                  </a:lnTo>
                  <a:lnTo>
                    <a:pt x="2395" y="202"/>
                  </a:lnTo>
                  <a:lnTo>
                    <a:pt x="2395" y="198"/>
                  </a:lnTo>
                  <a:lnTo>
                    <a:pt x="2395" y="194"/>
                  </a:lnTo>
                  <a:lnTo>
                    <a:pt x="2395" y="188"/>
                  </a:lnTo>
                  <a:lnTo>
                    <a:pt x="2380" y="198"/>
                  </a:lnTo>
                  <a:lnTo>
                    <a:pt x="2365" y="204"/>
                  </a:lnTo>
                  <a:lnTo>
                    <a:pt x="2356" y="207"/>
                  </a:lnTo>
                  <a:lnTo>
                    <a:pt x="2346" y="209"/>
                  </a:lnTo>
                  <a:lnTo>
                    <a:pt x="2335" y="210"/>
                  </a:lnTo>
                  <a:lnTo>
                    <a:pt x="2324" y="210"/>
                  </a:lnTo>
                  <a:lnTo>
                    <a:pt x="2310" y="209"/>
                  </a:lnTo>
                  <a:lnTo>
                    <a:pt x="2299" y="208"/>
                  </a:lnTo>
                  <a:lnTo>
                    <a:pt x="2294" y="205"/>
                  </a:lnTo>
                  <a:lnTo>
                    <a:pt x="2289" y="203"/>
                  </a:lnTo>
                  <a:lnTo>
                    <a:pt x="2285" y="200"/>
                  </a:lnTo>
                  <a:lnTo>
                    <a:pt x="2282" y="198"/>
                  </a:lnTo>
                  <a:lnTo>
                    <a:pt x="2277" y="192"/>
                  </a:lnTo>
                  <a:lnTo>
                    <a:pt x="2274" y="185"/>
                  </a:lnTo>
                  <a:lnTo>
                    <a:pt x="2274" y="176"/>
                  </a:lnTo>
                  <a:lnTo>
                    <a:pt x="2276" y="168"/>
                  </a:lnTo>
                  <a:lnTo>
                    <a:pt x="2278" y="160"/>
                  </a:lnTo>
                  <a:lnTo>
                    <a:pt x="2283" y="153"/>
                  </a:lnTo>
                  <a:lnTo>
                    <a:pt x="2288" y="146"/>
                  </a:lnTo>
                  <a:lnTo>
                    <a:pt x="2295" y="141"/>
                  </a:lnTo>
                  <a:lnTo>
                    <a:pt x="2304" y="135"/>
                  </a:lnTo>
                  <a:lnTo>
                    <a:pt x="2313" y="131"/>
                  </a:lnTo>
                  <a:lnTo>
                    <a:pt x="2327" y="128"/>
                  </a:lnTo>
                  <a:lnTo>
                    <a:pt x="2341" y="124"/>
                  </a:lnTo>
                  <a:lnTo>
                    <a:pt x="2358" y="122"/>
                  </a:lnTo>
                  <a:lnTo>
                    <a:pt x="2373" y="119"/>
                  </a:lnTo>
                  <a:lnTo>
                    <a:pt x="2384" y="117"/>
                  </a:lnTo>
                  <a:lnTo>
                    <a:pt x="2391" y="115"/>
                  </a:lnTo>
                  <a:lnTo>
                    <a:pt x="2402" y="113"/>
                  </a:lnTo>
                  <a:lnTo>
                    <a:pt x="2415" y="108"/>
                  </a:lnTo>
                  <a:lnTo>
                    <a:pt x="2416" y="103"/>
                  </a:lnTo>
                  <a:lnTo>
                    <a:pt x="2416" y="100"/>
                  </a:lnTo>
                  <a:lnTo>
                    <a:pt x="2416" y="96"/>
                  </a:lnTo>
                  <a:lnTo>
                    <a:pt x="2415" y="94"/>
                  </a:lnTo>
                  <a:lnTo>
                    <a:pt x="2413" y="92"/>
                  </a:lnTo>
                  <a:lnTo>
                    <a:pt x="2409" y="91"/>
                  </a:lnTo>
                  <a:lnTo>
                    <a:pt x="2404" y="90"/>
                  </a:lnTo>
                  <a:lnTo>
                    <a:pt x="2398" y="90"/>
                  </a:lnTo>
                  <a:lnTo>
                    <a:pt x="2391" y="90"/>
                  </a:lnTo>
                  <a:lnTo>
                    <a:pt x="2385" y="91"/>
                  </a:lnTo>
                  <a:lnTo>
                    <a:pt x="2379" y="92"/>
                  </a:lnTo>
                  <a:lnTo>
                    <a:pt x="2374" y="95"/>
                  </a:lnTo>
                  <a:lnTo>
                    <a:pt x="2367" y="100"/>
                  </a:lnTo>
                  <a:lnTo>
                    <a:pt x="2359" y="107"/>
                  </a:lnTo>
                  <a:close/>
                  <a:moveTo>
                    <a:pt x="2407" y="137"/>
                  </a:moveTo>
                  <a:lnTo>
                    <a:pt x="2392" y="141"/>
                  </a:lnTo>
                  <a:lnTo>
                    <a:pt x="2378" y="145"/>
                  </a:lnTo>
                  <a:lnTo>
                    <a:pt x="2359" y="149"/>
                  </a:lnTo>
                  <a:lnTo>
                    <a:pt x="2350" y="153"/>
                  </a:lnTo>
                  <a:lnTo>
                    <a:pt x="2344" y="158"/>
                  </a:lnTo>
                  <a:lnTo>
                    <a:pt x="2341" y="164"/>
                  </a:lnTo>
                  <a:lnTo>
                    <a:pt x="2340" y="166"/>
                  </a:lnTo>
                  <a:lnTo>
                    <a:pt x="2340" y="170"/>
                  </a:lnTo>
                  <a:lnTo>
                    <a:pt x="2341" y="173"/>
                  </a:lnTo>
                  <a:lnTo>
                    <a:pt x="2344" y="175"/>
                  </a:lnTo>
                  <a:lnTo>
                    <a:pt x="2346" y="176"/>
                  </a:lnTo>
                  <a:lnTo>
                    <a:pt x="2348" y="177"/>
                  </a:lnTo>
                  <a:lnTo>
                    <a:pt x="2352" y="179"/>
                  </a:lnTo>
                  <a:lnTo>
                    <a:pt x="2357" y="179"/>
                  </a:lnTo>
                  <a:lnTo>
                    <a:pt x="2368" y="177"/>
                  </a:lnTo>
                  <a:lnTo>
                    <a:pt x="2379" y="175"/>
                  </a:lnTo>
                  <a:lnTo>
                    <a:pt x="2388" y="169"/>
                  </a:lnTo>
                  <a:lnTo>
                    <a:pt x="2395" y="163"/>
                  </a:lnTo>
                  <a:lnTo>
                    <a:pt x="2401" y="156"/>
                  </a:lnTo>
                  <a:lnTo>
                    <a:pt x="2404" y="146"/>
                  </a:lnTo>
                  <a:lnTo>
                    <a:pt x="2407" y="137"/>
                  </a:lnTo>
                  <a:close/>
                  <a:moveTo>
                    <a:pt x="2499" y="166"/>
                  </a:moveTo>
                  <a:lnTo>
                    <a:pt x="2564" y="160"/>
                  </a:lnTo>
                  <a:lnTo>
                    <a:pt x="2564" y="165"/>
                  </a:lnTo>
                  <a:lnTo>
                    <a:pt x="2567" y="169"/>
                  </a:lnTo>
                  <a:lnTo>
                    <a:pt x="2568" y="173"/>
                  </a:lnTo>
                  <a:lnTo>
                    <a:pt x="2570" y="175"/>
                  </a:lnTo>
                  <a:lnTo>
                    <a:pt x="2574" y="177"/>
                  </a:lnTo>
                  <a:lnTo>
                    <a:pt x="2578" y="179"/>
                  </a:lnTo>
                  <a:lnTo>
                    <a:pt x="2583" y="180"/>
                  </a:lnTo>
                  <a:lnTo>
                    <a:pt x="2589" y="180"/>
                  </a:lnTo>
                  <a:lnTo>
                    <a:pt x="2595" y="180"/>
                  </a:lnTo>
                  <a:lnTo>
                    <a:pt x="2601" y="179"/>
                  </a:lnTo>
                  <a:lnTo>
                    <a:pt x="2606" y="176"/>
                  </a:lnTo>
                  <a:lnTo>
                    <a:pt x="2610" y="175"/>
                  </a:lnTo>
                  <a:lnTo>
                    <a:pt x="2613" y="173"/>
                  </a:lnTo>
                  <a:lnTo>
                    <a:pt x="2615" y="170"/>
                  </a:lnTo>
                  <a:lnTo>
                    <a:pt x="2617" y="168"/>
                  </a:lnTo>
                  <a:lnTo>
                    <a:pt x="2618" y="165"/>
                  </a:lnTo>
                  <a:lnTo>
                    <a:pt x="2619" y="163"/>
                  </a:lnTo>
                  <a:lnTo>
                    <a:pt x="2618" y="160"/>
                  </a:lnTo>
                  <a:lnTo>
                    <a:pt x="2617" y="158"/>
                  </a:lnTo>
                  <a:lnTo>
                    <a:pt x="2614" y="157"/>
                  </a:lnTo>
                  <a:lnTo>
                    <a:pt x="2604" y="153"/>
                  </a:lnTo>
                  <a:lnTo>
                    <a:pt x="2587" y="151"/>
                  </a:lnTo>
                  <a:lnTo>
                    <a:pt x="2573" y="148"/>
                  </a:lnTo>
                  <a:lnTo>
                    <a:pt x="2561" y="146"/>
                  </a:lnTo>
                  <a:lnTo>
                    <a:pt x="2551" y="143"/>
                  </a:lnTo>
                  <a:lnTo>
                    <a:pt x="2544" y="141"/>
                  </a:lnTo>
                  <a:lnTo>
                    <a:pt x="2539" y="139"/>
                  </a:lnTo>
                  <a:lnTo>
                    <a:pt x="2534" y="135"/>
                  </a:lnTo>
                  <a:lnTo>
                    <a:pt x="2530" y="131"/>
                  </a:lnTo>
                  <a:lnTo>
                    <a:pt x="2527" y="126"/>
                  </a:lnTo>
                  <a:lnTo>
                    <a:pt x="2524" y="120"/>
                  </a:lnTo>
                  <a:lnTo>
                    <a:pt x="2523" y="115"/>
                  </a:lnTo>
                  <a:lnTo>
                    <a:pt x="2523" y="109"/>
                  </a:lnTo>
                  <a:lnTo>
                    <a:pt x="2524" y="102"/>
                  </a:lnTo>
                  <a:lnTo>
                    <a:pt x="2528" y="96"/>
                  </a:lnTo>
                  <a:lnTo>
                    <a:pt x="2532" y="89"/>
                  </a:lnTo>
                  <a:lnTo>
                    <a:pt x="2536" y="83"/>
                  </a:lnTo>
                  <a:lnTo>
                    <a:pt x="2543" y="78"/>
                  </a:lnTo>
                  <a:lnTo>
                    <a:pt x="2549" y="73"/>
                  </a:lnTo>
                  <a:lnTo>
                    <a:pt x="2556" y="68"/>
                  </a:lnTo>
                  <a:lnTo>
                    <a:pt x="2564" y="64"/>
                  </a:lnTo>
                  <a:lnTo>
                    <a:pt x="2573" y="62"/>
                  </a:lnTo>
                  <a:lnTo>
                    <a:pt x="2583" y="60"/>
                  </a:lnTo>
                  <a:lnTo>
                    <a:pt x="2593" y="57"/>
                  </a:lnTo>
                  <a:lnTo>
                    <a:pt x="2607" y="57"/>
                  </a:lnTo>
                  <a:lnTo>
                    <a:pt x="2620" y="56"/>
                  </a:lnTo>
                  <a:lnTo>
                    <a:pt x="2633" y="57"/>
                  </a:lnTo>
                  <a:lnTo>
                    <a:pt x="2646" y="57"/>
                  </a:lnTo>
                  <a:lnTo>
                    <a:pt x="2655" y="58"/>
                  </a:lnTo>
                  <a:lnTo>
                    <a:pt x="2663" y="61"/>
                  </a:lnTo>
                  <a:lnTo>
                    <a:pt x="2669" y="63"/>
                  </a:lnTo>
                  <a:lnTo>
                    <a:pt x="2675" y="66"/>
                  </a:lnTo>
                  <a:lnTo>
                    <a:pt x="2680" y="69"/>
                  </a:lnTo>
                  <a:lnTo>
                    <a:pt x="2683" y="73"/>
                  </a:lnTo>
                  <a:lnTo>
                    <a:pt x="2686" y="78"/>
                  </a:lnTo>
                  <a:lnTo>
                    <a:pt x="2689" y="83"/>
                  </a:lnTo>
                  <a:lnTo>
                    <a:pt x="2691" y="89"/>
                  </a:lnTo>
                  <a:lnTo>
                    <a:pt x="2692" y="96"/>
                  </a:lnTo>
                  <a:lnTo>
                    <a:pt x="2630" y="101"/>
                  </a:lnTo>
                  <a:lnTo>
                    <a:pt x="2630" y="97"/>
                  </a:lnTo>
                  <a:lnTo>
                    <a:pt x="2629" y="95"/>
                  </a:lnTo>
                  <a:lnTo>
                    <a:pt x="2627" y="92"/>
                  </a:lnTo>
                  <a:lnTo>
                    <a:pt x="2625" y="91"/>
                  </a:lnTo>
                  <a:lnTo>
                    <a:pt x="2621" y="89"/>
                  </a:lnTo>
                  <a:lnTo>
                    <a:pt x="2618" y="88"/>
                  </a:lnTo>
                  <a:lnTo>
                    <a:pt x="2613" y="86"/>
                  </a:lnTo>
                  <a:lnTo>
                    <a:pt x="2608" y="86"/>
                  </a:lnTo>
                  <a:lnTo>
                    <a:pt x="2598" y="88"/>
                  </a:lnTo>
                  <a:lnTo>
                    <a:pt x="2591" y="90"/>
                  </a:lnTo>
                  <a:lnTo>
                    <a:pt x="2586" y="94"/>
                  </a:lnTo>
                  <a:lnTo>
                    <a:pt x="2584" y="98"/>
                  </a:lnTo>
                  <a:lnTo>
                    <a:pt x="2584" y="101"/>
                  </a:lnTo>
                  <a:lnTo>
                    <a:pt x="2584" y="102"/>
                  </a:lnTo>
                  <a:lnTo>
                    <a:pt x="2585" y="105"/>
                  </a:lnTo>
                  <a:lnTo>
                    <a:pt x="2587" y="106"/>
                  </a:lnTo>
                  <a:lnTo>
                    <a:pt x="2597" y="108"/>
                  </a:lnTo>
                  <a:lnTo>
                    <a:pt x="2613" y="111"/>
                  </a:lnTo>
                  <a:lnTo>
                    <a:pt x="2627" y="113"/>
                  </a:lnTo>
                  <a:lnTo>
                    <a:pt x="2641" y="115"/>
                  </a:lnTo>
                  <a:lnTo>
                    <a:pt x="2650" y="117"/>
                  </a:lnTo>
                  <a:lnTo>
                    <a:pt x="2659" y="120"/>
                  </a:lnTo>
                  <a:lnTo>
                    <a:pt x="2665" y="123"/>
                  </a:lnTo>
                  <a:lnTo>
                    <a:pt x="2670" y="126"/>
                  </a:lnTo>
                  <a:lnTo>
                    <a:pt x="2675" y="131"/>
                  </a:lnTo>
                  <a:lnTo>
                    <a:pt x="2677" y="136"/>
                  </a:lnTo>
                  <a:lnTo>
                    <a:pt x="2680" y="141"/>
                  </a:lnTo>
                  <a:lnTo>
                    <a:pt x="2681" y="147"/>
                  </a:lnTo>
                  <a:lnTo>
                    <a:pt x="2680" y="153"/>
                  </a:lnTo>
                  <a:lnTo>
                    <a:pt x="2678" y="159"/>
                  </a:lnTo>
                  <a:lnTo>
                    <a:pt x="2676" y="165"/>
                  </a:lnTo>
                  <a:lnTo>
                    <a:pt x="2674" y="171"/>
                  </a:lnTo>
                  <a:lnTo>
                    <a:pt x="2669" y="179"/>
                  </a:lnTo>
                  <a:lnTo>
                    <a:pt x="2663" y="185"/>
                  </a:lnTo>
                  <a:lnTo>
                    <a:pt x="2657" y="190"/>
                  </a:lnTo>
                  <a:lnTo>
                    <a:pt x="2648" y="194"/>
                  </a:lnTo>
                  <a:lnTo>
                    <a:pt x="2640" y="199"/>
                  </a:lnTo>
                  <a:lnTo>
                    <a:pt x="2630" y="203"/>
                  </a:lnTo>
                  <a:lnTo>
                    <a:pt x="2618" y="207"/>
                  </a:lnTo>
                  <a:lnTo>
                    <a:pt x="2606" y="209"/>
                  </a:lnTo>
                  <a:lnTo>
                    <a:pt x="2591" y="210"/>
                  </a:lnTo>
                  <a:lnTo>
                    <a:pt x="2576" y="210"/>
                  </a:lnTo>
                  <a:lnTo>
                    <a:pt x="2555" y="210"/>
                  </a:lnTo>
                  <a:lnTo>
                    <a:pt x="2538" y="208"/>
                  </a:lnTo>
                  <a:lnTo>
                    <a:pt x="2530" y="205"/>
                  </a:lnTo>
                  <a:lnTo>
                    <a:pt x="2524" y="204"/>
                  </a:lnTo>
                  <a:lnTo>
                    <a:pt x="2518" y="202"/>
                  </a:lnTo>
                  <a:lnTo>
                    <a:pt x="2513" y="199"/>
                  </a:lnTo>
                  <a:lnTo>
                    <a:pt x="2507" y="192"/>
                  </a:lnTo>
                  <a:lnTo>
                    <a:pt x="2502" y="185"/>
                  </a:lnTo>
                  <a:lnTo>
                    <a:pt x="2499" y="176"/>
                  </a:lnTo>
                  <a:lnTo>
                    <a:pt x="2499" y="166"/>
                  </a:lnTo>
                  <a:close/>
                  <a:moveTo>
                    <a:pt x="2848" y="149"/>
                  </a:moveTo>
                  <a:lnTo>
                    <a:pt x="2908" y="156"/>
                  </a:lnTo>
                  <a:lnTo>
                    <a:pt x="2902" y="164"/>
                  </a:lnTo>
                  <a:lnTo>
                    <a:pt x="2896" y="171"/>
                  </a:lnTo>
                  <a:lnTo>
                    <a:pt x="2889" y="179"/>
                  </a:lnTo>
                  <a:lnTo>
                    <a:pt x="2882" y="185"/>
                  </a:lnTo>
                  <a:lnTo>
                    <a:pt x="2874" y="191"/>
                  </a:lnTo>
                  <a:lnTo>
                    <a:pt x="2865" y="196"/>
                  </a:lnTo>
                  <a:lnTo>
                    <a:pt x="2857" y="200"/>
                  </a:lnTo>
                  <a:lnTo>
                    <a:pt x="2847" y="204"/>
                  </a:lnTo>
                  <a:lnTo>
                    <a:pt x="2836" y="207"/>
                  </a:lnTo>
                  <a:lnTo>
                    <a:pt x="2825" y="209"/>
                  </a:lnTo>
                  <a:lnTo>
                    <a:pt x="2813" y="210"/>
                  </a:lnTo>
                  <a:lnTo>
                    <a:pt x="2800" y="210"/>
                  </a:lnTo>
                  <a:lnTo>
                    <a:pt x="2786" y="210"/>
                  </a:lnTo>
                  <a:lnTo>
                    <a:pt x="2775" y="209"/>
                  </a:lnTo>
                  <a:lnTo>
                    <a:pt x="2766" y="208"/>
                  </a:lnTo>
                  <a:lnTo>
                    <a:pt x="2756" y="207"/>
                  </a:lnTo>
                  <a:lnTo>
                    <a:pt x="2749" y="204"/>
                  </a:lnTo>
                  <a:lnTo>
                    <a:pt x="2741" y="200"/>
                  </a:lnTo>
                  <a:lnTo>
                    <a:pt x="2735" y="197"/>
                  </a:lnTo>
                  <a:lnTo>
                    <a:pt x="2731" y="192"/>
                  </a:lnTo>
                  <a:lnTo>
                    <a:pt x="2726" y="187"/>
                  </a:lnTo>
                  <a:lnTo>
                    <a:pt x="2722" y="181"/>
                  </a:lnTo>
                  <a:lnTo>
                    <a:pt x="2718" y="175"/>
                  </a:lnTo>
                  <a:lnTo>
                    <a:pt x="2717" y="169"/>
                  </a:lnTo>
                  <a:lnTo>
                    <a:pt x="2716" y="162"/>
                  </a:lnTo>
                  <a:lnTo>
                    <a:pt x="2716" y="153"/>
                  </a:lnTo>
                  <a:lnTo>
                    <a:pt x="2717" y="145"/>
                  </a:lnTo>
                  <a:lnTo>
                    <a:pt x="2720" y="134"/>
                  </a:lnTo>
                  <a:lnTo>
                    <a:pt x="2723" y="123"/>
                  </a:lnTo>
                  <a:lnTo>
                    <a:pt x="2728" y="113"/>
                  </a:lnTo>
                  <a:lnTo>
                    <a:pt x="2734" y="105"/>
                  </a:lnTo>
                  <a:lnTo>
                    <a:pt x="2740" y="96"/>
                  </a:lnTo>
                  <a:lnTo>
                    <a:pt x="2751" y="86"/>
                  </a:lnTo>
                  <a:lnTo>
                    <a:pt x="2763" y="77"/>
                  </a:lnTo>
                  <a:lnTo>
                    <a:pt x="2778" y="68"/>
                  </a:lnTo>
                  <a:lnTo>
                    <a:pt x="2791" y="63"/>
                  </a:lnTo>
                  <a:lnTo>
                    <a:pt x="2802" y="61"/>
                  </a:lnTo>
                  <a:lnTo>
                    <a:pt x="2813" y="58"/>
                  </a:lnTo>
                  <a:lnTo>
                    <a:pt x="2826" y="57"/>
                  </a:lnTo>
                  <a:lnTo>
                    <a:pt x="2841" y="56"/>
                  </a:lnTo>
                  <a:lnTo>
                    <a:pt x="2860" y="57"/>
                  </a:lnTo>
                  <a:lnTo>
                    <a:pt x="2876" y="60"/>
                  </a:lnTo>
                  <a:lnTo>
                    <a:pt x="2883" y="62"/>
                  </a:lnTo>
                  <a:lnTo>
                    <a:pt x="2889" y="63"/>
                  </a:lnTo>
                  <a:lnTo>
                    <a:pt x="2894" y="67"/>
                  </a:lnTo>
                  <a:lnTo>
                    <a:pt x="2899" y="69"/>
                  </a:lnTo>
                  <a:lnTo>
                    <a:pt x="2904" y="73"/>
                  </a:lnTo>
                  <a:lnTo>
                    <a:pt x="2908" y="77"/>
                  </a:lnTo>
                  <a:lnTo>
                    <a:pt x="2910" y="80"/>
                  </a:lnTo>
                  <a:lnTo>
                    <a:pt x="2913" y="85"/>
                  </a:lnTo>
                  <a:lnTo>
                    <a:pt x="2917" y="95"/>
                  </a:lnTo>
                  <a:lnTo>
                    <a:pt x="2919" y="107"/>
                  </a:lnTo>
                  <a:lnTo>
                    <a:pt x="2855" y="114"/>
                  </a:lnTo>
                  <a:lnTo>
                    <a:pt x="2855" y="109"/>
                  </a:lnTo>
                  <a:lnTo>
                    <a:pt x="2854" y="106"/>
                  </a:lnTo>
                  <a:lnTo>
                    <a:pt x="2853" y="102"/>
                  </a:lnTo>
                  <a:lnTo>
                    <a:pt x="2849" y="100"/>
                  </a:lnTo>
                  <a:lnTo>
                    <a:pt x="2847" y="97"/>
                  </a:lnTo>
                  <a:lnTo>
                    <a:pt x="2842" y="96"/>
                  </a:lnTo>
                  <a:lnTo>
                    <a:pt x="2837" y="96"/>
                  </a:lnTo>
                  <a:lnTo>
                    <a:pt x="2831" y="95"/>
                  </a:lnTo>
                  <a:lnTo>
                    <a:pt x="2824" y="96"/>
                  </a:lnTo>
                  <a:lnTo>
                    <a:pt x="2815" y="97"/>
                  </a:lnTo>
                  <a:lnTo>
                    <a:pt x="2809" y="101"/>
                  </a:lnTo>
                  <a:lnTo>
                    <a:pt x="2802" y="106"/>
                  </a:lnTo>
                  <a:lnTo>
                    <a:pt x="2796" y="111"/>
                  </a:lnTo>
                  <a:lnTo>
                    <a:pt x="2791" y="118"/>
                  </a:lnTo>
                  <a:lnTo>
                    <a:pt x="2786" y="126"/>
                  </a:lnTo>
                  <a:lnTo>
                    <a:pt x="2784" y="136"/>
                  </a:lnTo>
                  <a:lnTo>
                    <a:pt x="2781" y="145"/>
                  </a:lnTo>
                  <a:lnTo>
                    <a:pt x="2781" y="152"/>
                  </a:lnTo>
                  <a:lnTo>
                    <a:pt x="2783" y="158"/>
                  </a:lnTo>
                  <a:lnTo>
                    <a:pt x="2785" y="163"/>
                  </a:lnTo>
                  <a:lnTo>
                    <a:pt x="2789" y="168"/>
                  </a:lnTo>
                  <a:lnTo>
                    <a:pt x="2794" y="170"/>
                  </a:lnTo>
                  <a:lnTo>
                    <a:pt x="2800" y="173"/>
                  </a:lnTo>
                  <a:lnTo>
                    <a:pt x="2807" y="173"/>
                  </a:lnTo>
                  <a:lnTo>
                    <a:pt x="2813" y="173"/>
                  </a:lnTo>
                  <a:lnTo>
                    <a:pt x="2819" y="171"/>
                  </a:lnTo>
                  <a:lnTo>
                    <a:pt x="2825" y="169"/>
                  </a:lnTo>
                  <a:lnTo>
                    <a:pt x="2830" y="166"/>
                  </a:lnTo>
                  <a:lnTo>
                    <a:pt x="2835" y="164"/>
                  </a:lnTo>
                  <a:lnTo>
                    <a:pt x="2840" y="159"/>
                  </a:lnTo>
                  <a:lnTo>
                    <a:pt x="2845" y="156"/>
                  </a:lnTo>
                  <a:lnTo>
                    <a:pt x="2848" y="149"/>
                  </a:lnTo>
                  <a:close/>
                  <a:moveTo>
                    <a:pt x="2988" y="4"/>
                  </a:moveTo>
                  <a:lnTo>
                    <a:pt x="3052" y="4"/>
                  </a:lnTo>
                  <a:lnTo>
                    <a:pt x="3029" y="79"/>
                  </a:lnTo>
                  <a:lnTo>
                    <a:pt x="3037" y="73"/>
                  </a:lnTo>
                  <a:lnTo>
                    <a:pt x="3045" y="68"/>
                  </a:lnTo>
                  <a:lnTo>
                    <a:pt x="3053" y="64"/>
                  </a:lnTo>
                  <a:lnTo>
                    <a:pt x="3061" y="62"/>
                  </a:lnTo>
                  <a:lnTo>
                    <a:pt x="3068" y="60"/>
                  </a:lnTo>
                  <a:lnTo>
                    <a:pt x="3075" y="57"/>
                  </a:lnTo>
                  <a:lnTo>
                    <a:pt x="3084" y="57"/>
                  </a:lnTo>
                  <a:lnTo>
                    <a:pt x="3092" y="56"/>
                  </a:lnTo>
                  <a:lnTo>
                    <a:pt x="3104" y="57"/>
                  </a:lnTo>
                  <a:lnTo>
                    <a:pt x="3115" y="60"/>
                  </a:lnTo>
                  <a:lnTo>
                    <a:pt x="3119" y="62"/>
                  </a:lnTo>
                  <a:lnTo>
                    <a:pt x="3124" y="64"/>
                  </a:lnTo>
                  <a:lnTo>
                    <a:pt x="3126" y="67"/>
                  </a:lnTo>
                  <a:lnTo>
                    <a:pt x="3130" y="71"/>
                  </a:lnTo>
                  <a:lnTo>
                    <a:pt x="3132" y="74"/>
                  </a:lnTo>
                  <a:lnTo>
                    <a:pt x="3133" y="78"/>
                  </a:lnTo>
                  <a:lnTo>
                    <a:pt x="3135" y="83"/>
                  </a:lnTo>
                  <a:lnTo>
                    <a:pt x="3136" y="89"/>
                  </a:lnTo>
                  <a:lnTo>
                    <a:pt x="3135" y="100"/>
                  </a:lnTo>
                  <a:lnTo>
                    <a:pt x="3132" y="113"/>
                  </a:lnTo>
                  <a:lnTo>
                    <a:pt x="3104" y="207"/>
                  </a:lnTo>
                  <a:lnTo>
                    <a:pt x="3040" y="207"/>
                  </a:lnTo>
                  <a:lnTo>
                    <a:pt x="3063" y="126"/>
                  </a:lnTo>
                  <a:lnTo>
                    <a:pt x="3065" y="119"/>
                  </a:lnTo>
                  <a:lnTo>
                    <a:pt x="3065" y="114"/>
                  </a:lnTo>
                  <a:lnTo>
                    <a:pt x="3065" y="109"/>
                  </a:lnTo>
                  <a:lnTo>
                    <a:pt x="3063" y="107"/>
                  </a:lnTo>
                  <a:lnTo>
                    <a:pt x="3061" y="103"/>
                  </a:lnTo>
                  <a:lnTo>
                    <a:pt x="3058" y="102"/>
                  </a:lnTo>
                  <a:lnTo>
                    <a:pt x="3053" y="101"/>
                  </a:lnTo>
                  <a:lnTo>
                    <a:pt x="3048" y="101"/>
                  </a:lnTo>
                  <a:lnTo>
                    <a:pt x="3044" y="101"/>
                  </a:lnTo>
                  <a:lnTo>
                    <a:pt x="3037" y="102"/>
                  </a:lnTo>
                  <a:lnTo>
                    <a:pt x="3033" y="105"/>
                  </a:lnTo>
                  <a:lnTo>
                    <a:pt x="3028" y="108"/>
                  </a:lnTo>
                  <a:lnTo>
                    <a:pt x="3023" y="113"/>
                  </a:lnTo>
                  <a:lnTo>
                    <a:pt x="3019" y="119"/>
                  </a:lnTo>
                  <a:lnTo>
                    <a:pt x="3016" y="128"/>
                  </a:lnTo>
                  <a:lnTo>
                    <a:pt x="3012" y="136"/>
                  </a:lnTo>
                  <a:lnTo>
                    <a:pt x="2991" y="207"/>
                  </a:lnTo>
                  <a:lnTo>
                    <a:pt x="2927" y="207"/>
                  </a:lnTo>
                  <a:lnTo>
                    <a:pt x="2988" y="4"/>
                  </a:lnTo>
                  <a:close/>
                  <a:moveTo>
                    <a:pt x="3216" y="4"/>
                  </a:moveTo>
                  <a:lnTo>
                    <a:pt x="3280" y="4"/>
                  </a:lnTo>
                  <a:lnTo>
                    <a:pt x="3269" y="43"/>
                  </a:lnTo>
                  <a:lnTo>
                    <a:pt x="3205" y="43"/>
                  </a:lnTo>
                  <a:lnTo>
                    <a:pt x="3216" y="4"/>
                  </a:lnTo>
                  <a:close/>
                  <a:moveTo>
                    <a:pt x="3199" y="60"/>
                  </a:moveTo>
                  <a:lnTo>
                    <a:pt x="3263" y="60"/>
                  </a:lnTo>
                  <a:lnTo>
                    <a:pt x="3219" y="207"/>
                  </a:lnTo>
                  <a:lnTo>
                    <a:pt x="3155" y="207"/>
                  </a:lnTo>
                  <a:lnTo>
                    <a:pt x="3199" y="60"/>
                  </a:lnTo>
                  <a:close/>
                  <a:moveTo>
                    <a:pt x="3315" y="60"/>
                  </a:moveTo>
                  <a:lnTo>
                    <a:pt x="3375" y="60"/>
                  </a:lnTo>
                  <a:lnTo>
                    <a:pt x="3367" y="84"/>
                  </a:lnTo>
                  <a:lnTo>
                    <a:pt x="3377" y="77"/>
                  </a:lnTo>
                  <a:lnTo>
                    <a:pt x="3386" y="72"/>
                  </a:lnTo>
                  <a:lnTo>
                    <a:pt x="3393" y="67"/>
                  </a:lnTo>
                  <a:lnTo>
                    <a:pt x="3401" y="63"/>
                  </a:lnTo>
                  <a:lnTo>
                    <a:pt x="3410" y="60"/>
                  </a:lnTo>
                  <a:lnTo>
                    <a:pt x="3418" y="58"/>
                  </a:lnTo>
                  <a:lnTo>
                    <a:pt x="3427" y="57"/>
                  </a:lnTo>
                  <a:lnTo>
                    <a:pt x="3437" y="56"/>
                  </a:lnTo>
                  <a:lnTo>
                    <a:pt x="3449" y="57"/>
                  </a:lnTo>
                  <a:lnTo>
                    <a:pt x="3460" y="60"/>
                  </a:lnTo>
                  <a:lnTo>
                    <a:pt x="3463" y="62"/>
                  </a:lnTo>
                  <a:lnTo>
                    <a:pt x="3468" y="64"/>
                  </a:lnTo>
                  <a:lnTo>
                    <a:pt x="3471" y="67"/>
                  </a:lnTo>
                  <a:lnTo>
                    <a:pt x="3474" y="71"/>
                  </a:lnTo>
                  <a:lnTo>
                    <a:pt x="3477" y="74"/>
                  </a:lnTo>
                  <a:lnTo>
                    <a:pt x="3478" y="78"/>
                  </a:lnTo>
                  <a:lnTo>
                    <a:pt x="3479" y="83"/>
                  </a:lnTo>
                  <a:lnTo>
                    <a:pt x="3480" y="88"/>
                  </a:lnTo>
                  <a:lnTo>
                    <a:pt x="3479" y="100"/>
                  </a:lnTo>
                  <a:lnTo>
                    <a:pt x="3477" y="113"/>
                  </a:lnTo>
                  <a:lnTo>
                    <a:pt x="3449" y="207"/>
                  </a:lnTo>
                  <a:lnTo>
                    <a:pt x="3384" y="207"/>
                  </a:lnTo>
                  <a:lnTo>
                    <a:pt x="3409" y="126"/>
                  </a:lnTo>
                  <a:lnTo>
                    <a:pt x="3410" y="119"/>
                  </a:lnTo>
                  <a:lnTo>
                    <a:pt x="3410" y="114"/>
                  </a:lnTo>
                  <a:lnTo>
                    <a:pt x="3410" y="109"/>
                  </a:lnTo>
                  <a:lnTo>
                    <a:pt x="3409" y="107"/>
                  </a:lnTo>
                  <a:lnTo>
                    <a:pt x="3405" y="103"/>
                  </a:lnTo>
                  <a:lnTo>
                    <a:pt x="3403" y="102"/>
                  </a:lnTo>
                  <a:lnTo>
                    <a:pt x="3398" y="101"/>
                  </a:lnTo>
                  <a:lnTo>
                    <a:pt x="3393" y="101"/>
                  </a:lnTo>
                  <a:lnTo>
                    <a:pt x="3388" y="101"/>
                  </a:lnTo>
                  <a:lnTo>
                    <a:pt x="3382" y="102"/>
                  </a:lnTo>
                  <a:lnTo>
                    <a:pt x="3377" y="105"/>
                  </a:lnTo>
                  <a:lnTo>
                    <a:pt x="3372" y="108"/>
                  </a:lnTo>
                  <a:lnTo>
                    <a:pt x="3367" y="113"/>
                  </a:lnTo>
                  <a:lnTo>
                    <a:pt x="3364" y="119"/>
                  </a:lnTo>
                  <a:lnTo>
                    <a:pt x="3360" y="128"/>
                  </a:lnTo>
                  <a:lnTo>
                    <a:pt x="3357" y="136"/>
                  </a:lnTo>
                  <a:lnTo>
                    <a:pt x="3336" y="207"/>
                  </a:lnTo>
                  <a:lnTo>
                    <a:pt x="3272" y="207"/>
                  </a:lnTo>
                  <a:lnTo>
                    <a:pt x="3315" y="60"/>
                  </a:lnTo>
                  <a:close/>
                  <a:moveTo>
                    <a:pt x="3701" y="147"/>
                  </a:moveTo>
                  <a:lnTo>
                    <a:pt x="3572" y="147"/>
                  </a:lnTo>
                  <a:lnTo>
                    <a:pt x="3572" y="154"/>
                  </a:lnTo>
                  <a:lnTo>
                    <a:pt x="3572" y="159"/>
                  </a:lnTo>
                  <a:lnTo>
                    <a:pt x="3572" y="164"/>
                  </a:lnTo>
                  <a:lnTo>
                    <a:pt x="3575" y="168"/>
                  </a:lnTo>
                  <a:lnTo>
                    <a:pt x="3579" y="171"/>
                  </a:lnTo>
                  <a:lnTo>
                    <a:pt x="3583" y="175"/>
                  </a:lnTo>
                  <a:lnTo>
                    <a:pt x="3589" y="176"/>
                  </a:lnTo>
                  <a:lnTo>
                    <a:pt x="3597" y="177"/>
                  </a:lnTo>
                  <a:lnTo>
                    <a:pt x="3606" y="176"/>
                  </a:lnTo>
                  <a:lnTo>
                    <a:pt x="3616" y="173"/>
                  </a:lnTo>
                  <a:lnTo>
                    <a:pt x="3622" y="169"/>
                  </a:lnTo>
                  <a:lnTo>
                    <a:pt x="3629" y="164"/>
                  </a:lnTo>
                  <a:lnTo>
                    <a:pt x="3691" y="169"/>
                  </a:lnTo>
                  <a:lnTo>
                    <a:pt x="3680" y="179"/>
                  </a:lnTo>
                  <a:lnTo>
                    <a:pt x="3669" y="188"/>
                  </a:lnTo>
                  <a:lnTo>
                    <a:pt x="3659" y="196"/>
                  </a:lnTo>
                  <a:lnTo>
                    <a:pt x="3646" y="200"/>
                  </a:lnTo>
                  <a:lnTo>
                    <a:pt x="3634" y="205"/>
                  </a:lnTo>
                  <a:lnTo>
                    <a:pt x="3620" y="208"/>
                  </a:lnTo>
                  <a:lnTo>
                    <a:pt x="3603" y="210"/>
                  </a:lnTo>
                  <a:lnTo>
                    <a:pt x="3585" y="210"/>
                  </a:lnTo>
                  <a:lnTo>
                    <a:pt x="3570" y="210"/>
                  </a:lnTo>
                  <a:lnTo>
                    <a:pt x="3555" y="208"/>
                  </a:lnTo>
                  <a:lnTo>
                    <a:pt x="3545" y="205"/>
                  </a:lnTo>
                  <a:lnTo>
                    <a:pt x="3535" y="202"/>
                  </a:lnTo>
                  <a:lnTo>
                    <a:pt x="3528" y="197"/>
                  </a:lnTo>
                  <a:lnTo>
                    <a:pt x="3521" y="191"/>
                  </a:lnTo>
                  <a:lnTo>
                    <a:pt x="3515" y="185"/>
                  </a:lnTo>
                  <a:lnTo>
                    <a:pt x="3512" y="176"/>
                  </a:lnTo>
                  <a:lnTo>
                    <a:pt x="3508" y="166"/>
                  </a:lnTo>
                  <a:lnTo>
                    <a:pt x="3508" y="157"/>
                  </a:lnTo>
                  <a:lnTo>
                    <a:pt x="3508" y="146"/>
                  </a:lnTo>
                  <a:lnTo>
                    <a:pt x="3512" y="134"/>
                  </a:lnTo>
                  <a:lnTo>
                    <a:pt x="3514" y="125"/>
                  </a:lnTo>
                  <a:lnTo>
                    <a:pt x="3518" y="117"/>
                  </a:lnTo>
                  <a:lnTo>
                    <a:pt x="3521" y="109"/>
                  </a:lnTo>
                  <a:lnTo>
                    <a:pt x="3528" y="102"/>
                  </a:lnTo>
                  <a:lnTo>
                    <a:pt x="3532" y="96"/>
                  </a:lnTo>
                  <a:lnTo>
                    <a:pt x="3538" y="89"/>
                  </a:lnTo>
                  <a:lnTo>
                    <a:pt x="3546" y="84"/>
                  </a:lnTo>
                  <a:lnTo>
                    <a:pt x="3553" y="78"/>
                  </a:lnTo>
                  <a:lnTo>
                    <a:pt x="3562" y="73"/>
                  </a:lnTo>
                  <a:lnTo>
                    <a:pt x="3570" y="68"/>
                  </a:lnTo>
                  <a:lnTo>
                    <a:pt x="3579" y="64"/>
                  </a:lnTo>
                  <a:lnTo>
                    <a:pt x="3588" y="62"/>
                  </a:lnTo>
                  <a:lnTo>
                    <a:pt x="3598" y="60"/>
                  </a:lnTo>
                  <a:lnTo>
                    <a:pt x="3608" y="58"/>
                  </a:lnTo>
                  <a:lnTo>
                    <a:pt x="3619" y="57"/>
                  </a:lnTo>
                  <a:lnTo>
                    <a:pt x="3629" y="56"/>
                  </a:lnTo>
                  <a:lnTo>
                    <a:pt x="3646" y="57"/>
                  </a:lnTo>
                  <a:lnTo>
                    <a:pt x="3661" y="58"/>
                  </a:lnTo>
                  <a:lnTo>
                    <a:pt x="3673" y="62"/>
                  </a:lnTo>
                  <a:lnTo>
                    <a:pt x="3683" y="66"/>
                  </a:lnTo>
                  <a:lnTo>
                    <a:pt x="3691" y="72"/>
                  </a:lnTo>
                  <a:lnTo>
                    <a:pt x="3697" y="78"/>
                  </a:lnTo>
                  <a:lnTo>
                    <a:pt x="3703" y="85"/>
                  </a:lnTo>
                  <a:lnTo>
                    <a:pt x="3706" y="94"/>
                  </a:lnTo>
                  <a:lnTo>
                    <a:pt x="3708" y="103"/>
                  </a:lnTo>
                  <a:lnTo>
                    <a:pt x="3708" y="114"/>
                  </a:lnTo>
                  <a:lnTo>
                    <a:pt x="3707" y="128"/>
                  </a:lnTo>
                  <a:lnTo>
                    <a:pt x="3703" y="141"/>
                  </a:lnTo>
                  <a:lnTo>
                    <a:pt x="3701" y="147"/>
                  </a:lnTo>
                  <a:close/>
                  <a:moveTo>
                    <a:pt x="3644" y="120"/>
                  </a:moveTo>
                  <a:lnTo>
                    <a:pt x="3645" y="113"/>
                  </a:lnTo>
                  <a:lnTo>
                    <a:pt x="3645" y="106"/>
                  </a:lnTo>
                  <a:lnTo>
                    <a:pt x="3644" y="101"/>
                  </a:lnTo>
                  <a:lnTo>
                    <a:pt x="3642" y="97"/>
                  </a:lnTo>
                  <a:lnTo>
                    <a:pt x="3638" y="94"/>
                  </a:lnTo>
                  <a:lnTo>
                    <a:pt x="3633" y="91"/>
                  </a:lnTo>
                  <a:lnTo>
                    <a:pt x="3628" y="90"/>
                  </a:lnTo>
                  <a:lnTo>
                    <a:pt x="3622" y="90"/>
                  </a:lnTo>
                  <a:lnTo>
                    <a:pt x="3615" y="90"/>
                  </a:lnTo>
                  <a:lnTo>
                    <a:pt x="3608" y="92"/>
                  </a:lnTo>
                  <a:lnTo>
                    <a:pt x="3600" y="96"/>
                  </a:lnTo>
                  <a:lnTo>
                    <a:pt x="3594" y="101"/>
                  </a:lnTo>
                  <a:lnTo>
                    <a:pt x="3591" y="105"/>
                  </a:lnTo>
                  <a:lnTo>
                    <a:pt x="3587" y="109"/>
                  </a:lnTo>
                  <a:lnTo>
                    <a:pt x="3583" y="114"/>
                  </a:lnTo>
                  <a:lnTo>
                    <a:pt x="3581" y="120"/>
                  </a:lnTo>
                  <a:lnTo>
                    <a:pt x="3644" y="120"/>
                  </a:lnTo>
                  <a:close/>
                  <a:moveTo>
                    <a:pt x="3768" y="60"/>
                  </a:moveTo>
                  <a:lnTo>
                    <a:pt x="3827" y="60"/>
                  </a:lnTo>
                  <a:lnTo>
                    <a:pt x="3820" y="84"/>
                  </a:lnTo>
                  <a:lnTo>
                    <a:pt x="3830" y="77"/>
                  </a:lnTo>
                  <a:lnTo>
                    <a:pt x="3838" y="72"/>
                  </a:lnTo>
                  <a:lnTo>
                    <a:pt x="3845" y="67"/>
                  </a:lnTo>
                  <a:lnTo>
                    <a:pt x="3854" y="63"/>
                  </a:lnTo>
                  <a:lnTo>
                    <a:pt x="3862" y="60"/>
                  </a:lnTo>
                  <a:lnTo>
                    <a:pt x="3871" y="58"/>
                  </a:lnTo>
                  <a:lnTo>
                    <a:pt x="3879" y="57"/>
                  </a:lnTo>
                  <a:lnTo>
                    <a:pt x="3889" y="56"/>
                  </a:lnTo>
                  <a:lnTo>
                    <a:pt x="3901" y="57"/>
                  </a:lnTo>
                  <a:lnTo>
                    <a:pt x="3912" y="60"/>
                  </a:lnTo>
                  <a:lnTo>
                    <a:pt x="3916" y="62"/>
                  </a:lnTo>
                  <a:lnTo>
                    <a:pt x="3921" y="64"/>
                  </a:lnTo>
                  <a:lnTo>
                    <a:pt x="3923" y="67"/>
                  </a:lnTo>
                  <a:lnTo>
                    <a:pt x="3927" y="71"/>
                  </a:lnTo>
                  <a:lnTo>
                    <a:pt x="3929" y="74"/>
                  </a:lnTo>
                  <a:lnTo>
                    <a:pt x="3930" y="78"/>
                  </a:lnTo>
                  <a:lnTo>
                    <a:pt x="3932" y="83"/>
                  </a:lnTo>
                  <a:lnTo>
                    <a:pt x="3933" y="88"/>
                  </a:lnTo>
                  <a:lnTo>
                    <a:pt x="3932" y="100"/>
                  </a:lnTo>
                  <a:lnTo>
                    <a:pt x="3929" y="113"/>
                  </a:lnTo>
                  <a:lnTo>
                    <a:pt x="3901" y="207"/>
                  </a:lnTo>
                  <a:lnTo>
                    <a:pt x="3837" y="207"/>
                  </a:lnTo>
                  <a:lnTo>
                    <a:pt x="3861" y="126"/>
                  </a:lnTo>
                  <a:lnTo>
                    <a:pt x="3862" y="119"/>
                  </a:lnTo>
                  <a:lnTo>
                    <a:pt x="3862" y="114"/>
                  </a:lnTo>
                  <a:lnTo>
                    <a:pt x="3862" y="109"/>
                  </a:lnTo>
                  <a:lnTo>
                    <a:pt x="3861" y="107"/>
                  </a:lnTo>
                  <a:lnTo>
                    <a:pt x="3858" y="103"/>
                  </a:lnTo>
                  <a:lnTo>
                    <a:pt x="3855" y="102"/>
                  </a:lnTo>
                  <a:lnTo>
                    <a:pt x="3850" y="101"/>
                  </a:lnTo>
                  <a:lnTo>
                    <a:pt x="3845" y="101"/>
                  </a:lnTo>
                  <a:lnTo>
                    <a:pt x="3841" y="101"/>
                  </a:lnTo>
                  <a:lnTo>
                    <a:pt x="3834" y="102"/>
                  </a:lnTo>
                  <a:lnTo>
                    <a:pt x="3830" y="105"/>
                  </a:lnTo>
                  <a:lnTo>
                    <a:pt x="3825" y="108"/>
                  </a:lnTo>
                  <a:lnTo>
                    <a:pt x="3820" y="113"/>
                  </a:lnTo>
                  <a:lnTo>
                    <a:pt x="3816" y="119"/>
                  </a:lnTo>
                  <a:lnTo>
                    <a:pt x="3813" y="128"/>
                  </a:lnTo>
                  <a:lnTo>
                    <a:pt x="3809" y="136"/>
                  </a:lnTo>
                  <a:lnTo>
                    <a:pt x="3788" y="207"/>
                  </a:lnTo>
                  <a:lnTo>
                    <a:pt x="3724" y="207"/>
                  </a:lnTo>
                  <a:lnTo>
                    <a:pt x="3768" y="60"/>
                  </a:lnTo>
                  <a:close/>
                </a:path>
              </a:pathLst>
            </a:custGeom>
            <a:solidFill>
              <a:srgbClr val="054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65" name="Text Box 367"/>
          <p:cNvSpPr txBox="1">
            <a:spLocks noChangeArrowheads="1"/>
          </p:cNvSpPr>
          <p:nvPr/>
        </p:nvSpPr>
        <p:spPr bwMode="auto">
          <a:xfrm>
            <a:off x="611188" y="5589588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6" name="Fußzeilenplatzhalter 5"/>
          <p:cNvSpPr txBox="1">
            <a:spLocks noGrp="1"/>
          </p:cNvSpPr>
          <p:nvPr/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1400"/>
          </a:p>
        </p:txBody>
      </p:sp>
      <p:pic>
        <p:nvPicPr>
          <p:cNvPr id="15367" name="Picture 379" descr="DieTool_de_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09813"/>
            <a:ext cx="37306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8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Copyright Hecht Solutions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de-CH" altLang="de-DE" sz="800" smtClean="0"/>
              <a:t>Bilder und Zeichnungen maku ag CH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CH" altLang="de-DE" sz="800" smtClean="0"/>
          </a:p>
        </p:txBody>
      </p:sp>
      <p:pic>
        <p:nvPicPr>
          <p:cNvPr id="15369" name="Grafik 3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8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375" descr="Bildergebnis für siemens s7 1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5371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278063"/>
            <a:ext cx="37750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0</TotalTime>
  <Words>454</Words>
  <Application>Microsoft Office PowerPoint</Application>
  <PresentationFormat>Bildschirmpräsentation (4:3)</PresentationFormat>
  <Paragraphs>134</Paragraphs>
  <Slides>13</Slides>
  <Notes>2</Notes>
  <HiddenSlides>0</HiddenSlides>
  <MMClips>2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Standarddesign</vt:lpstr>
      <vt:lpstr>Paket</vt:lpstr>
      <vt:lpstr>maku-DieTool ®</vt:lpstr>
      <vt:lpstr> maku-DieTool ®  </vt:lpstr>
      <vt:lpstr>PowerPoint-Präsentation</vt:lpstr>
      <vt:lpstr>PowerPoint-Präsentation</vt:lpstr>
      <vt:lpstr>PowerPoint-Präsentation</vt:lpstr>
      <vt:lpstr> maku-DieTool ®  3D PDF </vt:lpstr>
      <vt:lpstr> maku-DieTool ®  Funktionalität</vt:lpstr>
      <vt:lpstr> maku-DieTool ®  Visualisierung und Steuerung</vt:lpstr>
      <vt:lpstr> maku-DieTool ®  Visualisierung und Steuerung</vt:lpstr>
      <vt:lpstr>maku-DieTool ®  Video</vt:lpstr>
      <vt:lpstr> maku-DieTool ®  Parameter </vt:lpstr>
      <vt:lpstr> maku-DieTool ®  Zusammenfassung</vt:lpstr>
      <vt:lpstr> maku-DieTool ®  </vt:lpstr>
    </vt:vector>
  </TitlesOfParts>
  <Company>Maku-AG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maku DIE-TOOL</dc:title>
  <dc:creator>Reto</dc:creator>
  <cp:lastModifiedBy>Michael Hecht</cp:lastModifiedBy>
  <cp:revision>197</cp:revision>
  <dcterms:created xsi:type="dcterms:W3CDTF">2010-01-13T13:54:51Z</dcterms:created>
  <dcterms:modified xsi:type="dcterms:W3CDTF">2018-11-05T17:29:52Z</dcterms:modified>
</cp:coreProperties>
</file>